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90cb9ee444f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17f75a60be4573"/>
  </p:sldMasterIdLst>
  <p:sldIdLst>
    <p:sldId xmlns:r="http://schemas.openxmlformats.org/officeDocument/2006/relationships" id="256" r:id="R511a0686475f4695"/>
    <p:sldId xmlns:r="http://schemas.openxmlformats.org/officeDocument/2006/relationships" id="257" r:id="Rc108d0c2e68c4cca"/>
    <p:sldId xmlns:r="http://schemas.openxmlformats.org/officeDocument/2006/relationships" id="258" r:id="R737f24452e344850"/>
    <p:sldId xmlns:r="http://schemas.openxmlformats.org/officeDocument/2006/relationships" id="259" r:id="Rad60f36f8c134ebc"/>
    <p:sldId xmlns:r="http://schemas.openxmlformats.org/officeDocument/2006/relationships" id="260" r:id="R89bc007930474012"/>
    <p:sldId xmlns:r="http://schemas.openxmlformats.org/officeDocument/2006/relationships" id="261" r:id="R9b1220fe93564a25"/>
    <p:sldId xmlns:r="http://schemas.openxmlformats.org/officeDocument/2006/relationships" id="262" r:id="R718a8c276f1146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7f75a60be4573" /><Relationship Type="http://schemas.openxmlformats.org/officeDocument/2006/relationships/slide" Target="/ppt/slides/slide1.xml" Id="R511a0686475f4695" /><Relationship Type="http://schemas.openxmlformats.org/officeDocument/2006/relationships/slide" Target="/ppt/slides/slide2.xml" Id="Rc108d0c2e68c4cca" /><Relationship Type="http://schemas.openxmlformats.org/officeDocument/2006/relationships/slide" Target="/ppt/slides/slide3.xml" Id="R737f24452e344850" /><Relationship Type="http://schemas.openxmlformats.org/officeDocument/2006/relationships/slide" Target="/ppt/slides/slide4.xml" Id="Rad60f36f8c134ebc" /><Relationship Type="http://schemas.openxmlformats.org/officeDocument/2006/relationships/slide" Target="/ppt/slides/slide5.xml" Id="R89bc007930474012" /><Relationship Type="http://schemas.openxmlformats.org/officeDocument/2006/relationships/slide" Target="/ppt/slides/slide6.xml" Id="R9b1220fe93564a25" /><Relationship Type="http://schemas.openxmlformats.org/officeDocument/2006/relationships/slide" Target="/ppt/slides/slide7.xml" Id="R718a8c276f1146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3d0de88f4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d5e7517e4f56" /><Relationship Type="http://schemas.openxmlformats.org/officeDocument/2006/relationships/theme" Target="/ppt/slideMasters/theme/theme1.xml" Id="Re662118d0924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3d5e7517e4f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e1f94ce3f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646a6739d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ac75c953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0268148584c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7eec27351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889f149cd42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d16daaf7d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