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8551ea6b5043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a7f03baf24656"/>
  </p:sldMasterIdLst>
  <p:sldIdLst>
    <p:sldId xmlns:r="http://schemas.openxmlformats.org/officeDocument/2006/relationships" id="256" r:id="R23fbd51291e34e8a"/>
    <p:sldId xmlns:r="http://schemas.openxmlformats.org/officeDocument/2006/relationships" id="257" r:id="Rc9e423f946374e46"/>
    <p:sldId xmlns:r="http://schemas.openxmlformats.org/officeDocument/2006/relationships" id="258" r:id="R6e8a0b8729e44399"/>
    <p:sldId xmlns:r="http://schemas.openxmlformats.org/officeDocument/2006/relationships" id="259" r:id="R7b122c949571453e"/>
    <p:sldId xmlns:r="http://schemas.openxmlformats.org/officeDocument/2006/relationships" id="260" r:id="Rdf2d5dc11806446c"/>
    <p:sldId xmlns:r="http://schemas.openxmlformats.org/officeDocument/2006/relationships" id="261" r:id="R4377bdaefddf4ce5"/>
    <p:sldId xmlns:r="http://schemas.openxmlformats.org/officeDocument/2006/relationships" id="262" r:id="R6d1409606f6b45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a7f03baf24656" /><Relationship Type="http://schemas.openxmlformats.org/officeDocument/2006/relationships/slide" Target="/ppt/slides/slide1.xml" Id="R23fbd51291e34e8a" /><Relationship Type="http://schemas.openxmlformats.org/officeDocument/2006/relationships/slide" Target="/ppt/slides/slide2.xml" Id="Rc9e423f946374e46" /><Relationship Type="http://schemas.openxmlformats.org/officeDocument/2006/relationships/slide" Target="/ppt/slides/slide3.xml" Id="R6e8a0b8729e44399" /><Relationship Type="http://schemas.openxmlformats.org/officeDocument/2006/relationships/slide" Target="/ppt/slides/slide4.xml" Id="R7b122c949571453e" /><Relationship Type="http://schemas.openxmlformats.org/officeDocument/2006/relationships/slide" Target="/ppt/slides/slide5.xml" Id="Rdf2d5dc11806446c" /><Relationship Type="http://schemas.openxmlformats.org/officeDocument/2006/relationships/slide" Target="/ppt/slides/slide6.xml" Id="R4377bdaefddf4ce5" /><Relationship Type="http://schemas.openxmlformats.org/officeDocument/2006/relationships/slide" Target="/ppt/slides/slide7.xml" Id="R6d1409606f6b45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c88c06c264b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69ab014954236" /><Relationship Type="http://schemas.openxmlformats.org/officeDocument/2006/relationships/theme" Target="/ppt/slideMasters/theme/theme1.xml" Id="R58ca7e93955f49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769ab01495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40a034efd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95a40a297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c51f8074e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02f0619584c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617c8105042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d4b88fe9243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2a8def8454a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