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4b2a8323bf41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fe575101864f1c"/>
  </p:sldMasterIdLst>
  <p:sldIdLst>
    <p:sldId xmlns:r="http://schemas.openxmlformats.org/officeDocument/2006/relationships" id="256" r:id="Rb86574520f9048a4"/>
    <p:sldId xmlns:r="http://schemas.openxmlformats.org/officeDocument/2006/relationships" id="257" r:id="R403493432945422b"/>
    <p:sldId xmlns:r="http://schemas.openxmlformats.org/officeDocument/2006/relationships" id="258" r:id="R9a018eaed009470d"/>
    <p:sldId xmlns:r="http://schemas.openxmlformats.org/officeDocument/2006/relationships" id="259" r:id="Raff07aecd3d04f2f"/>
    <p:sldId xmlns:r="http://schemas.openxmlformats.org/officeDocument/2006/relationships" id="260" r:id="Raf63b9732e9a400c"/>
    <p:sldId xmlns:r="http://schemas.openxmlformats.org/officeDocument/2006/relationships" id="261" r:id="R2c19d7ef73cd4270"/>
    <p:sldId xmlns:r="http://schemas.openxmlformats.org/officeDocument/2006/relationships" id="262" r:id="Rb55ea079f3254d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fe575101864f1c" /><Relationship Type="http://schemas.openxmlformats.org/officeDocument/2006/relationships/slide" Target="/ppt/slides/slide1.xml" Id="Rb86574520f9048a4" /><Relationship Type="http://schemas.openxmlformats.org/officeDocument/2006/relationships/slide" Target="/ppt/slides/slide2.xml" Id="R403493432945422b" /><Relationship Type="http://schemas.openxmlformats.org/officeDocument/2006/relationships/slide" Target="/ppt/slides/slide3.xml" Id="R9a018eaed009470d" /><Relationship Type="http://schemas.openxmlformats.org/officeDocument/2006/relationships/slide" Target="/ppt/slides/slide4.xml" Id="Raff07aecd3d04f2f" /><Relationship Type="http://schemas.openxmlformats.org/officeDocument/2006/relationships/slide" Target="/ppt/slides/slide5.xml" Id="Raf63b9732e9a400c" /><Relationship Type="http://schemas.openxmlformats.org/officeDocument/2006/relationships/slide" Target="/ppt/slides/slide6.xml" Id="R2c19d7ef73cd4270" /><Relationship Type="http://schemas.openxmlformats.org/officeDocument/2006/relationships/slide" Target="/ppt/slides/slide7.xml" Id="Rb55ea079f3254d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7b08b7c45449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a56dd7d1145d5" /><Relationship Type="http://schemas.openxmlformats.org/officeDocument/2006/relationships/theme" Target="/ppt/slideMasters/theme/theme1.xml" Id="Rf5b1cc74ab7c42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9a56dd7d1145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223df952649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15fbaa88745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c03bd18db4b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4aac834b348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62707b1c04c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3c8ff902044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50240144147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HORDALAND RØRTEKNIKK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HORDALAND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HORDALAND RØRTEKNIKK AS ble etablert [år] og holder til i Holmefjord.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HORDALAND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HORDALAND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HORDALAND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88 312 412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414 401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372 647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17 677 398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36 430 310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HORDALAND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HORDALAND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Holsundvegen 285, Nore Fusa Industriområde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5642 Holmefjord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989 364 669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HORDALAND RØRTEKNIKK AS</a:t>
            </a:r>
          </a:p>
        </p:txBody>
      </p:sp>
    </p:spTree>
  </p:cSld>
  <p:clrMapOvr>
    <a:masterClrMapping xmlns:a="http://schemas.openxmlformats.org/drawingml/2006/main"/>
  </p:clrMapOvr>
</p:sld>
</file>