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85fcff443349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5d951c7504d34"/>
  </p:sldMasterIdLst>
  <p:sldIdLst>
    <p:sldId xmlns:r="http://schemas.openxmlformats.org/officeDocument/2006/relationships" id="256" r:id="R8a8f5361267644b7"/>
    <p:sldId xmlns:r="http://schemas.openxmlformats.org/officeDocument/2006/relationships" id="257" r:id="R6098936747794a40"/>
    <p:sldId xmlns:r="http://schemas.openxmlformats.org/officeDocument/2006/relationships" id="258" r:id="R1c6f70c442774451"/>
    <p:sldId xmlns:r="http://schemas.openxmlformats.org/officeDocument/2006/relationships" id="259" r:id="R8b1035a612b64cc9"/>
    <p:sldId xmlns:r="http://schemas.openxmlformats.org/officeDocument/2006/relationships" id="260" r:id="R28fe7a4551a6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5d951c7504d34" /><Relationship Type="http://schemas.openxmlformats.org/officeDocument/2006/relationships/slide" Target="/ppt/slides/slide1.xml" Id="R8a8f5361267644b7" /><Relationship Type="http://schemas.openxmlformats.org/officeDocument/2006/relationships/slide" Target="/ppt/slides/slide2.xml" Id="R6098936747794a40" /><Relationship Type="http://schemas.openxmlformats.org/officeDocument/2006/relationships/slide" Target="/ppt/slides/slide3.xml" Id="R1c6f70c442774451" /><Relationship Type="http://schemas.openxmlformats.org/officeDocument/2006/relationships/slide" Target="/ppt/slides/slide4.xml" Id="R8b1035a612b64cc9" /><Relationship Type="http://schemas.openxmlformats.org/officeDocument/2006/relationships/slide" Target="/ppt/slides/slide5.xml" Id="R28fe7a4551a6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7925e7145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f2b11459b4629" /><Relationship Type="http://schemas.openxmlformats.org/officeDocument/2006/relationships/theme" Target="/ppt/slideMasters/theme/theme1.xml" Id="R13842df54638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2f2b11459b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603f661ed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ccf99fa15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94ccc982046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30abaa7f842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9874cdd9043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VILLAVEIEN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VILLAVEIEN 12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