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0ae7fce3f6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ba89ef4b004dbc"/>
  </p:sldMasterIdLst>
  <p:sldIdLst>
    <p:sldId xmlns:r="http://schemas.openxmlformats.org/officeDocument/2006/relationships" id="256" r:id="Rf6c3eb2ea0314efe"/>
    <p:sldId xmlns:r="http://schemas.openxmlformats.org/officeDocument/2006/relationships" id="257" r:id="R87173295b80149c1"/>
    <p:sldId xmlns:r="http://schemas.openxmlformats.org/officeDocument/2006/relationships" id="258" r:id="Rb1513f44f08d48cd"/>
    <p:sldId xmlns:r="http://schemas.openxmlformats.org/officeDocument/2006/relationships" id="259" r:id="Rf57bc211fc11410f"/>
    <p:sldId xmlns:r="http://schemas.openxmlformats.org/officeDocument/2006/relationships" id="260" r:id="R3145cd80a2ed4a09"/>
    <p:sldId xmlns:r="http://schemas.openxmlformats.org/officeDocument/2006/relationships" id="261" r:id="Rdd64ba9905104dfe"/>
    <p:sldId xmlns:r="http://schemas.openxmlformats.org/officeDocument/2006/relationships" id="262" r:id="R655c71decc1246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a89ef4b004dbc" /><Relationship Type="http://schemas.openxmlformats.org/officeDocument/2006/relationships/slide" Target="/ppt/slides/slide1.xml" Id="Rf6c3eb2ea0314efe" /><Relationship Type="http://schemas.openxmlformats.org/officeDocument/2006/relationships/slide" Target="/ppt/slides/slide2.xml" Id="R87173295b80149c1" /><Relationship Type="http://schemas.openxmlformats.org/officeDocument/2006/relationships/slide" Target="/ppt/slides/slide3.xml" Id="Rb1513f44f08d48cd" /><Relationship Type="http://schemas.openxmlformats.org/officeDocument/2006/relationships/slide" Target="/ppt/slides/slide4.xml" Id="Rf57bc211fc11410f" /><Relationship Type="http://schemas.openxmlformats.org/officeDocument/2006/relationships/slide" Target="/ppt/slides/slide5.xml" Id="R3145cd80a2ed4a09" /><Relationship Type="http://schemas.openxmlformats.org/officeDocument/2006/relationships/slide" Target="/ppt/slides/slide6.xml" Id="Rdd64ba9905104dfe" /><Relationship Type="http://schemas.openxmlformats.org/officeDocument/2006/relationships/slide" Target="/ppt/slides/slide7.xml" Id="R655c71decc1246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57f90541b48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22ce3db9547ad" /><Relationship Type="http://schemas.openxmlformats.org/officeDocument/2006/relationships/theme" Target="/ppt/slideMasters/theme/theme1.xml" Id="R7d1ebd02c4474f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822ce3db95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aa2b448d848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baabad0434b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bb1ce578b4e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090abcdf741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668ed9eb542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009cbd87149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417b25c79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MIFI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1 842 031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13 865 784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13 887 361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FINN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MIRIAM NORDBOTTEN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Kronprins Olavs alle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989 362 801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