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0d6ced0b9f43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e1a9ca163e4ec4"/>
  </p:sldMasterIdLst>
  <p:sldIdLst>
    <p:sldId xmlns:r="http://schemas.openxmlformats.org/officeDocument/2006/relationships" id="256" r:id="R52a2e7eee83d418f"/>
    <p:sldId xmlns:r="http://schemas.openxmlformats.org/officeDocument/2006/relationships" id="257" r:id="R05ea36a9f27c47d4"/>
    <p:sldId xmlns:r="http://schemas.openxmlformats.org/officeDocument/2006/relationships" id="258" r:id="R991d87eca9e24917"/>
    <p:sldId xmlns:r="http://schemas.openxmlformats.org/officeDocument/2006/relationships" id="259" r:id="R224f1c1706a7460d"/>
    <p:sldId xmlns:r="http://schemas.openxmlformats.org/officeDocument/2006/relationships" id="260" r:id="Rfbb1e4b15f6248a5"/>
    <p:sldId xmlns:r="http://schemas.openxmlformats.org/officeDocument/2006/relationships" id="261" r:id="Rff9ca1118d2d44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e1a9ca163e4ec4" /><Relationship Type="http://schemas.openxmlformats.org/officeDocument/2006/relationships/slide" Target="/ppt/slides/slide1.xml" Id="R52a2e7eee83d418f" /><Relationship Type="http://schemas.openxmlformats.org/officeDocument/2006/relationships/slide" Target="/ppt/slides/slide2.xml" Id="R05ea36a9f27c47d4" /><Relationship Type="http://schemas.openxmlformats.org/officeDocument/2006/relationships/slide" Target="/ppt/slides/slide3.xml" Id="R991d87eca9e24917" /><Relationship Type="http://schemas.openxmlformats.org/officeDocument/2006/relationships/slide" Target="/ppt/slides/slide4.xml" Id="R224f1c1706a7460d" /><Relationship Type="http://schemas.openxmlformats.org/officeDocument/2006/relationships/slide" Target="/ppt/slides/slide5.xml" Id="Rfbb1e4b15f6248a5" /><Relationship Type="http://schemas.openxmlformats.org/officeDocument/2006/relationships/slide" Target="/ppt/slides/slide6.xml" Id="Rff9ca1118d2d44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a1844575ac49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438a44dc8482c" /><Relationship Type="http://schemas.openxmlformats.org/officeDocument/2006/relationships/theme" Target="/ppt/slideMasters/theme/theme1.xml" Id="R0664c6bbecfc46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9438a44dc848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fbaae966e46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b10bdceff4a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7424f852545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28ffc3d874d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4d2e9cfa24e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b59492bd142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VVS SERVICE STAVANGER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SERVICE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VVS SERVICE STAVANGER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SERVICE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SERVICE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SERVICE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154 762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154 762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SERVICE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989 350 064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SERVICE STAVANGER AS</a:t>
            </a:r>
          </a:p>
        </p:txBody>
      </p:sp>
    </p:spTree>
  </p:cSld>
  <p:clrMapOvr>
    <a:masterClrMapping xmlns:a="http://schemas.openxmlformats.org/drawingml/2006/main"/>
  </p:clrMapOvr>
</p:sld>
</file>