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d47a12b6a94a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d0a308427a4113"/>
  </p:sldMasterIdLst>
  <p:sldIdLst>
    <p:sldId xmlns:r="http://schemas.openxmlformats.org/officeDocument/2006/relationships" id="256" r:id="Ra9899dd8decd494a"/>
    <p:sldId xmlns:r="http://schemas.openxmlformats.org/officeDocument/2006/relationships" id="257" r:id="Rb4309c41e5b044da"/>
    <p:sldId xmlns:r="http://schemas.openxmlformats.org/officeDocument/2006/relationships" id="258" r:id="R8fbeaa1562894c8c"/>
    <p:sldId xmlns:r="http://schemas.openxmlformats.org/officeDocument/2006/relationships" id="259" r:id="R200b81fa4f124047"/>
    <p:sldId xmlns:r="http://schemas.openxmlformats.org/officeDocument/2006/relationships" id="260" r:id="Ra35ce69d5a1349e7"/>
    <p:sldId xmlns:r="http://schemas.openxmlformats.org/officeDocument/2006/relationships" id="261" r:id="R260165c070144d13"/>
    <p:sldId xmlns:r="http://schemas.openxmlformats.org/officeDocument/2006/relationships" id="262" r:id="R3bd1825698064c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d0a308427a4113" /><Relationship Type="http://schemas.openxmlformats.org/officeDocument/2006/relationships/slide" Target="/ppt/slides/slide1.xml" Id="Ra9899dd8decd494a" /><Relationship Type="http://schemas.openxmlformats.org/officeDocument/2006/relationships/slide" Target="/ppt/slides/slide2.xml" Id="Rb4309c41e5b044da" /><Relationship Type="http://schemas.openxmlformats.org/officeDocument/2006/relationships/slide" Target="/ppt/slides/slide3.xml" Id="R8fbeaa1562894c8c" /><Relationship Type="http://schemas.openxmlformats.org/officeDocument/2006/relationships/slide" Target="/ppt/slides/slide4.xml" Id="R200b81fa4f124047" /><Relationship Type="http://schemas.openxmlformats.org/officeDocument/2006/relationships/slide" Target="/ppt/slides/slide5.xml" Id="Ra35ce69d5a1349e7" /><Relationship Type="http://schemas.openxmlformats.org/officeDocument/2006/relationships/slide" Target="/ppt/slides/slide6.xml" Id="R260165c070144d13" /><Relationship Type="http://schemas.openxmlformats.org/officeDocument/2006/relationships/slide" Target="/ppt/slides/slide7.xml" Id="R3bd1825698064c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65d547e354c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72bad78884e2f" /><Relationship Type="http://schemas.openxmlformats.org/officeDocument/2006/relationships/theme" Target="/ppt/slideMasters/theme/theme1.xml" Id="R1b48824d135e43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a72bad78884e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e8817b9c446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4f69cee5143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df634617b41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e1442d02142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1535939f240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bbddbb4874c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3533688c14b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DØGNVAKTA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DØGNVAKTA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38 748 172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2 741 163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2 056 391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19 002 935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 GRUPPEN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WAQAS ASLAM RANA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989 310 089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