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982529c81049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fd1b171fa241b8"/>
  </p:sldMasterIdLst>
  <p:sldIdLst>
    <p:sldId xmlns:r="http://schemas.openxmlformats.org/officeDocument/2006/relationships" id="256" r:id="Raf970a79bd6f4d7e"/>
    <p:sldId xmlns:r="http://schemas.openxmlformats.org/officeDocument/2006/relationships" id="257" r:id="R5eda775db4414cdd"/>
    <p:sldId xmlns:r="http://schemas.openxmlformats.org/officeDocument/2006/relationships" id="258" r:id="Ra05262a4a56b4b95"/>
    <p:sldId xmlns:r="http://schemas.openxmlformats.org/officeDocument/2006/relationships" id="259" r:id="R2d5f0900ce50407c"/>
    <p:sldId xmlns:r="http://schemas.openxmlformats.org/officeDocument/2006/relationships" id="260" r:id="R2c79df0dc1794621"/>
    <p:sldId xmlns:r="http://schemas.openxmlformats.org/officeDocument/2006/relationships" id="261" r:id="Rd1f07874b1414730"/>
    <p:sldId xmlns:r="http://schemas.openxmlformats.org/officeDocument/2006/relationships" id="262" r:id="Re479f11bd06540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fd1b171fa241b8" /><Relationship Type="http://schemas.openxmlformats.org/officeDocument/2006/relationships/slide" Target="/ppt/slides/slide1.xml" Id="Raf970a79bd6f4d7e" /><Relationship Type="http://schemas.openxmlformats.org/officeDocument/2006/relationships/slide" Target="/ppt/slides/slide2.xml" Id="R5eda775db4414cdd" /><Relationship Type="http://schemas.openxmlformats.org/officeDocument/2006/relationships/slide" Target="/ppt/slides/slide3.xml" Id="Ra05262a4a56b4b95" /><Relationship Type="http://schemas.openxmlformats.org/officeDocument/2006/relationships/slide" Target="/ppt/slides/slide4.xml" Id="R2d5f0900ce50407c" /><Relationship Type="http://schemas.openxmlformats.org/officeDocument/2006/relationships/slide" Target="/ppt/slides/slide5.xml" Id="R2c79df0dc1794621" /><Relationship Type="http://schemas.openxmlformats.org/officeDocument/2006/relationships/slide" Target="/ppt/slides/slide6.xml" Id="Rd1f07874b1414730" /><Relationship Type="http://schemas.openxmlformats.org/officeDocument/2006/relationships/slide" Target="/ppt/slides/slide7.xml" Id="Re479f11bd06540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706ed65bd549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ab2e262bb14d64" /><Relationship Type="http://schemas.openxmlformats.org/officeDocument/2006/relationships/theme" Target="/ppt/slideMasters/theme/theme1.xml" Id="Re8af7f0b91114f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ab2e262bb14d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be7320647842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d4cc6f560f42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72ebfb0e5e40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1ca9d78c9b40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540e7ed05644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b42b0efefe40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4571db820c49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DØGNVAKTA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DØGNVAKTA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DØGNVAKTA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DØGNVAKTA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DØGNVAKTA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DØGNVAKTA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38 748 172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2 741 163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2 056 391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7 375 933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19 002 935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DØGNVAKTA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RANA GRUPPEN AS  –  85,0 %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WAQAS ASLAM RANA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DØGNVAKTA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Brobekkveien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989 310 089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DØGNVAKTA AS</a:t>
            </a:r>
          </a:p>
        </p:txBody>
      </p:sp>
    </p:spTree>
  </p:cSld>
  <p:clrMapOvr>
    <a:masterClrMapping xmlns:a="http://schemas.openxmlformats.org/drawingml/2006/main"/>
  </p:clrMapOvr>
</p:sld>
</file>