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79bedb8bb7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f024ec27c4380"/>
  </p:sldMasterIdLst>
  <p:sldIdLst>
    <p:sldId xmlns:r="http://schemas.openxmlformats.org/officeDocument/2006/relationships" id="256" r:id="Rdacae18d999d42ac"/>
    <p:sldId xmlns:r="http://schemas.openxmlformats.org/officeDocument/2006/relationships" id="257" r:id="R242b1262999e4313"/>
    <p:sldId xmlns:r="http://schemas.openxmlformats.org/officeDocument/2006/relationships" id="258" r:id="R9f31ab4dceb5466e"/>
    <p:sldId xmlns:r="http://schemas.openxmlformats.org/officeDocument/2006/relationships" id="259" r:id="R5feb774c37e541fd"/>
    <p:sldId xmlns:r="http://schemas.openxmlformats.org/officeDocument/2006/relationships" id="260" r:id="Rb56e9d42b7eb41cc"/>
    <p:sldId xmlns:r="http://schemas.openxmlformats.org/officeDocument/2006/relationships" id="261" r:id="R6a84a8abd7884f68"/>
    <p:sldId xmlns:r="http://schemas.openxmlformats.org/officeDocument/2006/relationships" id="262" r:id="Rece6814d02da4f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f024ec27c4380" /><Relationship Type="http://schemas.openxmlformats.org/officeDocument/2006/relationships/slide" Target="/ppt/slides/slide1.xml" Id="Rdacae18d999d42ac" /><Relationship Type="http://schemas.openxmlformats.org/officeDocument/2006/relationships/slide" Target="/ppt/slides/slide2.xml" Id="R242b1262999e4313" /><Relationship Type="http://schemas.openxmlformats.org/officeDocument/2006/relationships/slide" Target="/ppt/slides/slide3.xml" Id="R9f31ab4dceb5466e" /><Relationship Type="http://schemas.openxmlformats.org/officeDocument/2006/relationships/slide" Target="/ppt/slides/slide4.xml" Id="R5feb774c37e541fd" /><Relationship Type="http://schemas.openxmlformats.org/officeDocument/2006/relationships/slide" Target="/ppt/slides/slide5.xml" Id="Rb56e9d42b7eb41cc" /><Relationship Type="http://schemas.openxmlformats.org/officeDocument/2006/relationships/slide" Target="/ppt/slides/slide6.xml" Id="R6a84a8abd7884f68" /><Relationship Type="http://schemas.openxmlformats.org/officeDocument/2006/relationships/slide" Target="/ppt/slides/slide7.xml" Id="Rece6814d02da4f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e5820eedc4f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7d3670af644dc" /><Relationship Type="http://schemas.openxmlformats.org/officeDocument/2006/relationships/theme" Target="/ppt/slideMasters/theme/theme1.xml" Id="R894098df84f54e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47d3670af644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28bbf79f541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af6af4a3448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05ddc55bd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35a5022c346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b2a207b5343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9c02c2d1042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7d77ed13a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KVAMSDAL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KVAMSDAL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2 178 329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3 779 199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KVAMSDAL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Tuftadalen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989 308 556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KVAMSDAL AS</a:t>
            </a:r>
          </a:p>
        </p:txBody>
      </p:sp>
    </p:spTree>
  </p:cSld>
  <p:clrMapOvr>
    <a:masterClrMapping xmlns:a="http://schemas.openxmlformats.org/drawingml/2006/main"/>
  </p:clrMapOvr>
</p:sld>
</file>