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1951c94beb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e06a491176400b"/>
  </p:sldMasterIdLst>
  <p:sldIdLst>
    <p:sldId xmlns:r="http://schemas.openxmlformats.org/officeDocument/2006/relationships" id="256" r:id="R109082696ccc4775"/>
    <p:sldId xmlns:r="http://schemas.openxmlformats.org/officeDocument/2006/relationships" id="257" r:id="R40cb8b8e3fa74889"/>
    <p:sldId xmlns:r="http://schemas.openxmlformats.org/officeDocument/2006/relationships" id="258" r:id="R141fd155f37c44a6"/>
    <p:sldId xmlns:r="http://schemas.openxmlformats.org/officeDocument/2006/relationships" id="259" r:id="Rf51c859bb3f04f3e"/>
    <p:sldId xmlns:r="http://schemas.openxmlformats.org/officeDocument/2006/relationships" id="260" r:id="Rc2758025a19944f6"/>
    <p:sldId xmlns:r="http://schemas.openxmlformats.org/officeDocument/2006/relationships" id="261" r:id="Rcc4dce042ed941a5"/>
    <p:sldId xmlns:r="http://schemas.openxmlformats.org/officeDocument/2006/relationships" id="262" r:id="R2321cf115e1b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06a491176400b" /><Relationship Type="http://schemas.openxmlformats.org/officeDocument/2006/relationships/slide" Target="/ppt/slides/slide1.xml" Id="R109082696ccc4775" /><Relationship Type="http://schemas.openxmlformats.org/officeDocument/2006/relationships/slide" Target="/ppt/slides/slide2.xml" Id="R40cb8b8e3fa74889" /><Relationship Type="http://schemas.openxmlformats.org/officeDocument/2006/relationships/slide" Target="/ppt/slides/slide3.xml" Id="R141fd155f37c44a6" /><Relationship Type="http://schemas.openxmlformats.org/officeDocument/2006/relationships/slide" Target="/ppt/slides/slide4.xml" Id="Rf51c859bb3f04f3e" /><Relationship Type="http://schemas.openxmlformats.org/officeDocument/2006/relationships/slide" Target="/ppt/slides/slide5.xml" Id="Rc2758025a19944f6" /><Relationship Type="http://schemas.openxmlformats.org/officeDocument/2006/relationships/slide" Target="/ppt/slides/slide6.xml" Id="Rcc4dce042ed941a5" /><Relationship Type="http://schemas.openxmlformats.org/officeDocument/2006/relationships/slide" Target="/ppt/slides/slide7.xml" Id="R2321cf115e1b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40c6411094f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1c2b26ab1402b" /><Relationship Type="http://schemas.openxmlformats.org/officeDocument/2006/relationships/theme" Target="/ppt/slideMasters/theme/theme1.xml" Id="Re475d954f937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1c2b26ab140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253be5c2145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cf68305ba4a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24bb51c094f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c5f9ec97d45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4514929d54f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b7d405b5e4c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0e17fa4b8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