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4082ca1b7d4e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de5551ff96438c"/>
  </p:sldMasterIdLst>
  <p:sldIdLst>
    <p:sldId xmlns:r="http://schemas.openxmlformats.org/officeDocument/2006/relationships" id="256" r:id="Rc499745470634f1e"/>
    <p:sldId xmlns:r="http://schemas.openxmlformats.org/officeDocument/2006/relationships" id="257" r:id="Raf3ed50551f0409f"/>
    <p:sldId xmlns:r="http://schemas.openxmlformats.org/officeDocument/2006/relationships" id="258" r:id="R5cbd391f1b0f48ef"/>
    <p:sldId xmlns:r="http://schemas.openxmlformats.org/officeDocument/2006/relationships" id="259" r:id="R717858101a884667"/>
    <p:sldId xmlns:r="http://schemas.openxmlformats.org/officeDocument/2006/relationships" id="260" r:id="R650814006b7d4312"/>
    <p:sldId xmlns:r="http://schemas.openxmlformats.org/officeDocument/2006/relationships" id="261" r:id="R4e593b8caada48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de5551ff96438c" /><Relationship Type="http://schemas.openxmlformats.org/officeDocument/2006/relationships/slide" Target="/ppt/slides/slide1.xml" Id="Rc499745470634f1e" /><Relationship Type="http://schemas.openxmlformats.org/officeDocument/2006/relationships/slide" Target="/ppt/slides/slide2.xml" Id="Raf3ed50551f0409f" /><Relationship Type="http://schemas.openxmlformats.org/officeDocument/2006/relationships/slide" Target="/ppt/slides/slide3.xml" Id="R5cbd391f1b0f48ef" /><Relationship Type="http://schemas.openxmlformats.org/officeDocument/2006/relationships/slide" Target="/ppt/slides/slide4.xml" Id="R717858101a884667" /><Relationship Type="http://schemas.openxmlformats.org/officeDocument/2006/relationships/slide" Target="/ppt/slides/slide5.xml" Id="R650814006b7d4312" /><Relationship Type="http://schemas.openxmlformats.org/officeDocument/2006/relationships/slide" Target="/ppt/slides/slide6.xml" Id="R4e593b8caada48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afe964fab642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2258916d1437f" /><Relationship Type="http://schemas.openxmlformats.org/officeDocument/2006/relationships/theme" Target="/ppt/slideMasters/theme/theme1.xml" Id="R8005154a80684c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d2258916d143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edf448bb948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472ac4bd343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05cfc8e3c41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317c103bc40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abbb1fafb47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40fa7c7bc44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