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351a3c7f2f4b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4d6c2edaeb4a40"/>
  </p:sldMasterIdLst>
  <p:sldIdLst>
    <p:sldId xmlns:r="http://schemas.openxmlformats.org/officeDocument/2006/relationships" id="256" r:id="R3af3767c9a674186"/>
    <p:sldId xmlns:r="http://schemas.openxmlformats.org/officeDocument/2006/relationships" id="257" r:id="R78c23d4b4563417d"/>
    <p:sldId xmlns:r="http://schemas.openxmlformats.org/officeDocument/2006/relationships" id="258" r:id="Rca7beed4f40b487e"/>
    <p:sldId xmlns:r="http://schemas.openxmlformats.org/officeDocument/2006/relationships" id="259" r:id="R560652894c1e4205"/>
    <p:sldId xmlns:r="http://schemas.openxmlformats.org/officeDocument/2006/relationships" id="260" r:id="R9cf6132195454228"/>
    <p:sldId xmlns:r="http://schemas.openxmlformats.org/officeDocument/2006/relationships" id="261" r:id="R836b15199b7346b5"/>
    <p:sldId xmlns:r="http://schemas.openxmlformats.org/officeDocument/2006/relationships" id="262" r:id="Rd187e74353f449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4d6c2edaeb4a40" /><Relationship Type="http://schemas.openxmlformats.org/officeDocument/2006/relationships/slide" Target="/ppt/slides/slide1.xml" Id="R3af3767c9a674186" /><Relationship Type="http://schemas.openxmlformats.org/officeDocument/2006/relationships/slide" Target="/ppt/slides/slide2.xml" Id="R78c23d4b4563417d" /><Relationship Type="http://schemas.openxmlformats.org/officeDocument/2006/relationships/slide" Target="/ppt/slides/slide3.xml" Id="Rca7beed4f40b487e" /><Relationship Type="http://schemas.openxmlformats.org/officeDocument/2006/relationships/slide" Target="/ppt/slides/slide4.xml" Id="R560652894c1e4205" /><Relationship Type="http://schemas.openxmlformats.org/officeDocument/2006/relationships/slide" Target="/ppt/slides/slide5.xml" Id="R9cf6132195454228" /><Relationship Type="http://schemas.openxmlformats.org/officeDocument/2006/relationships/slide" Target="/ppt/slides/slide6.xml" Id="R836b15199b7346b5" /><Relationship Type="http://schemas.openxmlformats.org/officeDocument/2006/relationships/slide" Target="/ppt/slides/slide7.xml" Id="Rd187e74353f449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3e870375724c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56afee2754467" /><Relationship Type="http://schemas.openxmlformats.org/officeDocument/2006/relationships/theme" Target="/ppt/slideMasters/theme/theme1.xml" Id="Rdc9b87b7c9604e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756afee27544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293ab4bdf49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4ec51c8e543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7b9cc5a8e4d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e6dbd1bd24d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81ea0296e41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4fef97d074e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dffa04e1e44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RACACH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RACACH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RACACH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RACACH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RACACH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RACACH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22 264 854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51 218 529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53 094 805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RACACH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KORSDALEN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RACACH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Friggs vei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989 304 348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RACACH INVEST AS</a:t>
            </a:r>
          </a:p>
        </p:txBody>
      </p:sp>
    </p:spTree>
  </p:cSld>
  <p:clrMapOvr>
    <a:masterClrMapping xmlns:a="http://schemas.openxmlformats.org/drawingml/2006/main"/>
  </p:clrMapOvr>
</p:sld>
</file>