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7a409b0474c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579b05ad04172"/>
  </p:sldMasterIdLst>
  <p:sldIdLst>
    <p:sldId xmlns:r="http://schemas.openxmlformats.org/officeDocument/2006/relationships" id="256" r:id="Ra7f2a992e1d04a82"/>
    <p:sldId xmlns:r="http://schemas.openxmlformats.org/officeDocument/2006/relationships" id="257" r:id="R297f78559f7f4386"/>
    <p:sldId xmlns:r="http://schemas.openxmlformats.org/officeDocument/2006/relationships" id="258" r:id="R1ff60b158cd94f50"/>
    <p:sldId xmlns:r="http://schemas.openxmlformats.org/officeDocument/2006/relationships" id="259" r:id="Ra91649ce7da748ed"/>
    <p:sldId xmlns:r="http://schemas.openxmlformats.org/officeDocument/2006/relationships" id="260" r:id="Re224aba0c91e4c8d"/>
    <p:sldId xmlns:r="http://schemas.openxmlformats.org/officeDocument/2006/relationships" id="261" r:id="R10f2380174354d7a"/>
    <p:sldId xmlns:r="http://schemas.openxmlformats.org/officeDocument/2006/relationships" id="262" r:id="R6bbd5723de6c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579b05ad04172" /><Relationship Type="http://schemas.openxmlformats.org/officeDocument/2006/relationships/slide" Target="/ppt/slides/slide1.xml" Id="Ra7f2a992e1d04a82" /><Relationship Type="http://schemas.openxmlformats.org/officeDocument/2006/relationships/slide" Target="/ppt/slides/slide2.xml" Id="R297f78559f7f4386" /><Relationship Type="http://schemas.openxmlformats.org/officeDocument/2006/relationships/slide" Target="/ppt/slides/slide3.xml" Id="R1ff60b158cd94f50" /><Relationship Type="http://schemas.openxmlformats.org/officeDocument/2006/relationships/slide" Target="/ppt/slides/slide4.xml" Id="Ra91649ce7da748ed" /><Relationship Type="http://schemas.openxmlformats.org/officeDocument/2006/relationships/slide" Target="/ppt/slides/slide5.xml" Id="Re224aba0c91e4c8d" /><Relationship Type="http://schemas.openxmlformats.org/officeDocument/2006/relationships/slide" Target="/ppt/slides/slide6.xml" Id="R10f2380174354d7a" /><Relationship Type="http://schemas.openxmlformats.org/officeDocument/2006/relationships/slide" Target="/ppt/slides/slide7.xml" Id="R6bbd5723de6c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c31f63ede4f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28a499f1c4024" /><Relationship Type="http://schemas.openxmlformats.org/officeDocument/2006/relationships/theme" Target="/ppt/slideMasters/theme/theme1.xml" Id="Ra07318911a43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28a499f1c40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df59b42e42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da3e11922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0fa99d0f4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01f079f58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0aa5c1b8d40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e36a01c3d44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f8cbd76a749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