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6e1e7fff8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05e04b33f44532"/>
  </p:sldMasterIdLst>
  <p:sldIdLst>
    <p:sldId xmlns:r="http://schemas.openxmlformats.org/officeDocument/2006/relationships" id="256" r:id="Rc6aa1f64d04147bf"/>
    <p:sldId xmlns:r="http://schemas.openxmlformats.org/officeDocument/2006/relationships" id="257" r:id="R8a211c3157474a47"/>
    <p:sldId xmlns:r="http://schemas.openxmlformats.org/officeDocument/2006/relationships" id="258" r:id="R194a653864944cc5"/>
    <p:sldId xmlns:r="http://schemas.openxmlformats.org/officeDocument/2006/relationships" id="259" r:id="R0e4375c3f9ac42b1"/>
    <p:sldId xmlns:r="http://schemas.openxmlformats.org/officeDocument/2006/relationships" id="260" r:id="R05694d706db94e99"/>
    <p:sldId xmlns:r="http://schemas.openxmlformats.org/officeDocument/2006/relationships" id="261" r:id="Rc592755b5045429b"/>
    <p:sldId xmlns:r="http://schemas.openxmlformats.org/officeDocument/2006/relationships" id="262" r:id="R88dd11d609d2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05e04b33f44532" /><Relationship Type="http://schemas.openxmlformats.org/officeDocument/2006/relationships/slide" Target="/ppt/slides/slide1.xml" Id="Rc6aa1f64d04147bf" /><Relationship Type="http://schemas.openxmlformats.org/officeDocument/2006/relationships/slide" Target="/ppt/slides/slide2.xml" Id="R8a211c3157474a47" /><Relationship Type="http://schemas.openxmlformats.org/officeDocument/2006/relationships/slide" Target="/ppt/slides/slide3.xml" Id="R194a653864944cc5" /><Relationship Type="http://schemas.openxmlformats.org/officeDocument/2006/relationships/slide" Target="/ppt/slides/slide4.xml" Id="R0e4375c3f9ac42b1" /><Relationship Type="http://schemas.openxmlformats.org/officeDocument/2006/relationships/slide" Target="/ppt/slides/slide5.xml" Id="R05694d706db94e99" /><Relationship Type="http://schemas.openxmlformats.org/officeDocument/2006/relationships/slide" Target="/ppt/slides/slide6.xml" Id="Rc592755b5045429b" /><Relationship Type="http://schemas.openxmlformats.org/officeDocument/2006/relationships/slide" Target="/ppt/slides/slide7.xml" Id="R88dd11d609d2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8ff6a89ca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e83f37cff4d55" /><Relationship Type="http://schemas.openxmlformats.org/officeDocument/2006/relationships/theme" Target="/ppt/slideMasters/theme/theme1.xml" Id="R155d45c409a0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e83f37cff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6904d6c28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b50bf1f25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7a51abb5d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49ecfaa18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14bc97b03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d26f67e66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dee1ccb5a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6 713 952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2 593 132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HOFNES ANNE 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Leangenvegen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989 299 352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