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ffba3a339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a42c073d44a48"/>
  </p:sldMasterIdLst>
  <p:sldIdLst>
    <p:sldId xmlns:r="http://schemas.openxmlformats.org/officeDocument/2006/relationships" id="256" r:id="R3b2353f1abbf4e69"/>
    <p:sldId xmlns:r="http://schemas.openxmlformats.org/officeDocument/2006/relationships" id="257" r:id="R6c339a0f3fba4586"/>
    <p:sldId xmlns:r="http://schemas.openxmlformats.org/officeDocument/2006/relationships" id="258" r:id="R55d3d3118ca946f8"/>
    <p:sldId xmlns:r="http://schemas.openxmlformats.org/officeDocument/2006/relationships" id="259" r:id="R5f03815391124d38"/>
    <p:sldId xmlns:r="http://schemas.openxmlformats.org/officeDocument/2006/relationships" id="260" r:id="Redf5b51bd6854929"/>
    <p:sldId xmlns:r="http://schemas.openxmlformats.org/officeDocument/2006/relationships" id="261" r:id="Ra8bf1006fc3849ac"/>
    <p:sldId xmlns:r="http://schemas.openxmlformats.org/officeDocument/2006/relationships" id="262" r:id="R32603fc3558b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a42c073d44a48" /><Relationship Type="http://schemas.openxmlformats.org/officeDocument/2006/relationships/slide" Target="/ppt/slides/slide1.xml" Id="R3b2353f1abbf4e69" /><Relationship Type="http://schemas.openxmlformats.org/officeDocument/2006/relationships/slide" Target="/ppt/slides/slide2.xml" Id="R6c339a0f3fba4586" /><Relationship Type="http://schemas.openxmlformats.org/officeDocument/2006/relationships/slide" Target="/ppt/slides/slide3.xml" Id="R55d3d3118ca946f8" /><Relationship Type="http://schemas.openxmlformats.org/officeDocument/2006/relationships/slide" Target="/ppt/slides/slide4.xml" Id="R5f03815391124d38" /><Relationship Type="http://schemas.openxmlformats.org/officeDocument/2006/relationships/slide" Target="/ppt/slides/slide5.xml" Id="Redf5b51bd6854929" /><Relationship Type="http://schemas.openxmlformats.org/officeDocument/2006/relationships/slide" Target="/ppt/slides/slide6.xml" Id="Ra8bf1006fc3849ac" /><Relationship Type="http://schemas.openxmlformats.org/officeDocument/2006/relationships/slide" Target="/ppt/slides/slide7.xml" Id="R32603fc3558b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6cb91442b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bcb2d719b410c" /><Relationship Type="http://schemas.openxmlformats.org/officeDocument/2006/relationships/theme" Target="/ppt/slideMasters/theme/theme1.xml" Id="R0dbffd0280c8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bcb2d719b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911d81bb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849c3110343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e29c4dabd42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d923c584b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3a63e30ee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412de05b43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a34eaac6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