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bfa6e112704d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ce2705fffc429d"/>
  </p:sldMasterIdLst>
  <p:sldIdLst>
    <p:sldId xmlns:r="http://schemas.openxmlformats.org/officeDocument/2006/relationships" id="256" r:id="Ra9769e08139c40e5"/>
    <p:sldId xmlns:r="http://schemas.openxmlformats.org/officeDocument/2006/relationships" id="257" r:id="R91a9dc55d2c34a4a"/>
    <p:sldId xmlns:r="http://schemas.openxmlformats.org/officeDocument/2006/relationships" id="258" r:id="R2b0cc28a47524a54"/>
    <p:sldId xmlns:r="http://schemas.openxmlformats.org/officeDocument/2006/relationships" id="259" r:id="Re7fe200d27584c02"/>
    <p:sldId xmlns:r="http://schemas.openxmlformats.org/officeDocument/2006/relationships" id="260" r:id="R50a67f02362e42cc"/>
    <p:sldId xmlns:r="http://schemas.openxmlformats.org/officeDocument/2006/relationships" id="261" r:id="R961e6814d97b497b"/>
    <p:sldId xmlns:r="http://schemas.openxmlformats.org/officeDocument/2006/relationships" id="262" r:id="Rccfde3a0582b4f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e2705fffc429d" /><Relationship Type="http://schemas.openxmlformats.org/officeDocument/2006/relationships/slide" Target="/ppt/slides/slide1.xml" Id="Ra9769e08139c40e5" /><Relationship Type="http://schemas.openxmlformats.org/officeDocument/2006/relationships/slide" Target="/ppt/slides/slide2.xml" Id="R91a9dc55d2c34a4a" /><Relationship Type="http://schemas.openxmlformats.org/officeDocument/2006/relationships/slide" Target="/ppt/slides/slide3.xml" Id="R2b0cc28a47524a54" /><Relationship Type="http://schemas.openxmlformats.org/officeDocument/2006/relationships/slide" Target="/ppt/slides/slide4.xml" Id="Re7fe200d27584c02" /><Relationship Type="http://schemas.openxmlformats.org/officeDocument/2006/relationships/slide" Target="/ppt/slides/slide5.xml" Id="R50a67f02362e42cc" /><Relationship Type="http://schemas.openxmlformats.org/officeDocument/2006/relationships/slide" Target="/ppt/slides/slide6.xml" Id="R961e6814d97b497b" /><Relationship Type="http://schemas.openxmlformats.org/officeDocument/2006/relationships/slide" Target="/ppt/slides/slide7.xml" Id="Rccfde3a0582b4f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6c54f3ca244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945ac2afc4e89" /><Relationship Type="http://schemas.openxmlformats.org/officeDocument/2006/relationships/theme" Target="/ppt/slideMasters/theme/theme1.xml" Id="R1c35c9a2acf549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0945ac2afc4e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9e746dfd7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4dede3d5a46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89378ceee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2874675ac47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cedee091841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275c2f1814c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974105d2341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VANGSGATA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VANGSGATA 10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1 538 565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513 544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2 656 336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7 796 868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SØREIDE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SØREIDE BO LEIF PATRIK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SØREIDE CAMILLA ANETTE 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5700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53 14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989 284 096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VANGSGATA 10 AS</a:t>
            </a:r>
          </a:p>
        </p:txBody>
      </p:sp>
    </p:spTree>
  </p:cSld>
  <p:clrMapOvr>
    <a:masterClrMapping xmlns:a="http://schemas.openxmlformats.org/drawingml/2006/main"/>
  </p:clrMapOvr>
</p:sld>
</file>