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5b5e8f6cc1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2afc26d0f4134"/>
  </p:sldMasterIdLst>
  <p:sldIdLst>
    <p:sldId xmlns:r="http://schemas.openxmlformats.org/officeDocument/2006/relationships" id="256" r:id="R2a3b513fb34946db"/>
    <p:sldId xmlns:r="http://schemas.openxmlformats.org/officeDocument/2006/relationships" id="257" r:id="R8b8d8dfa8fd24ae7"/>
    <p:sldId xmlns:r="http://schemas.openxmlformats.org/officeDocument/2006/relationships" id="258" r:id="Rf8e201d5ecbf4f14"/>
    <p:sldId xmlns:r="http://schemas.openxmlformats.org/officeDocument/2006/relationships" id="259" r:id="R89659325418d45c4"/>
    <p:sldId xmlns:r="http://schemas.openxmlformats.org/officeDocument/2006/relationships" id="260" r:id="Reba6286bddb449b3"/>
    <p:sldId xmlns:r="http://schemas.openxmlformats.org/officeDocument/2006/relationships" id="261" r:id="R550a00ad4c2649ff"/>
    <p:sldId xmlns:r="http://schemas.openxmlformats.org/officeDocument/2006/relationships" id="262" r:id="R326eba2ac9ac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2afc26d0f4134" /><Relationship Type="http://schemas.openxmlformats.org/officeDocument/2006/relationships/slide" Target="/ppt/slides/slide1.xml" Id="R2a3b513fb34946db" /><Relationship Type="http://schemas.openxmlformats.org/officeDocument/2006/relationships/slide" Target="/ppt/slides/slide2.xml" Id="R8b8d8dfa8fd24ae7" /><Relationship Type="http://schemas.openxmlformats.org/officeDocument/2006/relationships/slide" Target="/ppt/slides/slide3.xml" Id="Rf8e201d5ecbf4f14" /><Relationship Type="http://schemas.openxmlformats.org/officeDocument/2006/relationships/slide" Target="/ppt/slides/slide4.xml" Id="R89659325418d45c4" /><Relationship Type="http://schemas.openxmlformats.org/officeDocument/2006/relationships/slide" Target="/ppt/slides/slide5.xml" Id="Reba6286bddb449b3" /><Relationship Type="http://schemas.openxmlformats.org/officeDocument/2006/relationships/slide" Target="/ppt/slides/slide6.xml" Id="R550a00ad4c2649ff" /><Relationship Type="http://schemas.openxmlformats.org/officeDocument/2006/relationships/slide" Target="/ppt/slides/slide7.xml" Id="R326eba2ac9ac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1bfae0d8942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99e4ae1f4c1f" /><Relationship Type="http://schemas.openxmlformats.org/officeDocument/2006/relationships/theme" Target="/ppt/slideMasters/theme/theme1.xml" Id="R77fd91d518e7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499e4ae1f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cde9c0327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a10d4a41f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d307c61f9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4d929b00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8ac98e99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422a56e6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4fe18eb3b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