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393d9bba5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b295aa5544595"/>
  </p:sldMasterIdLst>
  <p:sldIdLst>
    <p:sldId xmlns:r="http://schemas.openxmlformats.org/officeDocument/2006/relationships" id="256" r:id="R59eb564583a6462d"/>
    <p:sldId xmlns:r="http://schemas.openxmlformats.org/officeDocument/2006/relationships" id="257" r:id="R10501b15d04442cd"/>
    <p:sldId xmlns:r="http://schemas.openxmlformats.org/officeDocument/2006/relationships" id="258" r:id="R3e0df86821d44c0b"/>
    <p:sldId xmlns:r="http://schemas.openxmlformats.org/officeDocument/2006/relationships" id="259" r:id="Ra03139a9e89847bf"/>
    <p:sldId xmlns:r="http://schemas.openxmlformats.org/officeDocument/2006/relationships" id="260" r:id="R4a819592cc954551"/>
    <p:sldId xmlns:r="http://schemas.openxmlformats.org/officeDocument/2006/relationships" id="261" r:id="R96dab18c858d43f8"/>
    <p:sldId xmlns:r="http://schemas.openxmlformats.org/officeDocument/2006/relationships" id="262" r:id="R7e8f1f52672f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b295aa5544595" /><Relationship Type="http://schemas.openxmlformats.org/officeDocument/2006/relationships/slide" Target="/ppt/slides/slide1.xml" Id="R59eb564583a6462d" /><Relationship Type="http://schemas.openxmlformats.org/officeDocument/2006/relationships/slide" Target="/ppt/slides/slide2.xml" Id="R10501b15d04442cd" /><Relationship Type="http://schemas.openxmlformats.org/officeDocument/2006/relationships/slide" Target="/ppt/slides/slide3.xml" Id="R3e0df86821d44c0b" /><Relationship Type="http://schemas.openxmlformats.org/officeDocument/2006/relationships/slide" Target="/ppt/slides/slide4.xml" Id="Ra03139a9e89847bf" /><Relationship Type="http://schemas.openxmlformats.org/officeDocument/2006/relationships/slide" Target="/ppt/slides/slide5.xml" Id="R4a819592cc954551" /><Relationship Type="http://schemas.openxmlformats.org/officeDocument/2006/relationships/slide" Target="/ppt/slides/slide6.xml" Id="R96dab18c858d43f8" /><Relationship Type="http://schemas.openxmlformats.org/officeDocument/2006/relationships/slide" Target="/ppt/slides/slide7.xml" Id="R7e8f1f52672f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b79408ae646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f12f80daa4553" /><Relationship Type="http://schemas.openxmlformats.org/officeDocument/2006/relationships/theme" Target="/ppt/slideMasters/theme/theme1.xml" Id="Re69eb507161d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f12f80daa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63373a80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3d3308a4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9023e674b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ee3d289b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30f95791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783fcbf57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eb721c39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SKIPSINVEST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SKIPSINVEST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47 431 820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47 621 499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ERLING LARSEN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BJØRN LARSEN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ERLING LARSEN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SKIPSINVEST AS</a:t>
            </a:r>
          </a:p>
        </p:txBody>
      </p:sp>
    </p:spTree>
  </p:cSld>
  <p:clrMapOvr>
    <a:masterClrMapping xmlns:a="http://schemas.openxmlformats.org/drawingml/2006/main"/>
  </p:clrMapOvr>
</p:sld>
</file>