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73bbe66544f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b2bd29fdd4366"/>
  </p:sldMasterIdLst>
  <p:sldIdLst>
    <p:sldId xmlns:r="http://schemas.openxmlformats.org/officeDocument/2006/relationships" id="256" r:id="R7b9663bcdc7b4ecd"/>
    <p:sldId xmlns:r="http://schemas.openxmlformats.org/officeDocument/2006/relationships" id="257" r:id="R51fc64df12c54f28"/>
    <p:sldId xmlns:r="http://schemas.openxmlformats.org/officeDocument/2006/relationships" id="258" r:id="Ra1a3c23fcbba4e9a"/>
    <p:sldId xmlns:r="http://schemas.openxmlformats.org/officeDocument/2006/relationships" id="259" r:id="R0a156727c6674a4f"/>
    <p:sldId xmlns:r="http://schemas.openxmlformats.org/officeDocument/2006/relationships" id="260" r:id="R02d097a530d946ad"/>
    <p:sldId xmlns:r="http://schemas.openxmlformats.org/officeDocument/2006/relationships" id="261" r:id="Rf700708088c44909"/>
    <p:sldId xmlns:r="http://schemas.openxmlformats.org/officeDocument/2006/relationships" id="262" r:id="R309631e854c045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b2bd29fdd4366" /><Relationship Type="http://schemas.openxmlformats.org/officeDocument/2006/relationships/slide" Target="/ppt/slides/slide1.xml" Id="R7b9663bcdc7b4ecd" /><Relationship Type="http://schemas.openxmlformats.org/officeDocument/2006/relationships/slide" Target="/ppt/slides/slide2.xml" Id="R51fc64df12c54f28" /><Relationship Type="http://schemas.openxmlformats.org/officeDocument/2006/relationships/slide" Target="/ppt/slides/slide3.xml" Id="Ra1a3c23fcbba4e9a" /><Relationship Type="http://schemas.openxmlformats.org/officeDocument/2006/relationships/slide" Target="/ppt/slides/slide4.xml" Id="R0a156727c6674a4f" /><Relationship Type="http://schemas.openxmlformats.org/officeDocument/2006/relationships/slide" Target="/ppt/slides/slide5.xml" Id="R02d097a530d946ad" /><Relationship Type="http://schemas.openxmlformats.org/officeDocument/2006/relationships/slide" Target="/ppt/slides/slide6.xml" Id="Rf700708088c44909" /><Relationship Type="http://schemas.openxmlformats.org/officeDocument/2006/relationships/slide" Target="/ppt/slides/slide7.xml" Id="R309631e854c045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856b4ac7d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565f075514949" /><Relationship Type="http://schemas.openxmlformats.org/officeDocument/2006/relationships/theme" Target="/ppt/slideMasters/theme/theme1.xml" Id="Rc62f5b7c3f594b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3565f07551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aec0643084e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26656ee61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05257d7e64a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c5a12287847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7da638d37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97483d3944b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b5ed9f4e7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