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99a5e38251514f2f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d05741c8cb804dbf"/>
  </p:sldMasterIdLst>
  <p:sldIdLst>
    <p:sldId xmlns:r="http://schemas.openxmlformats.org/officeDocument/2006/relationships" id="256" r:id="Rabc9a6851c0c42dd"/>
    <p:sldId xmlns:r="http://schemas.openxmlformats.org/officeDocument/2006/relationships" id="257" r:id="Rfb068cf8cf094f65"/>
    <p:sldId xmlns:r="http://schemas.openxmlformats.org/officeDocument/2006/relationships" id="258" r:id="R775cc91924e948d1"/>
    <p:sldId xmlns:r="http://schemas.openxmlformats.org/officeDocument/2006/relationships" id="259" r:id="R62bf208225344a92"/>
    <p:sldId xmlns:r="http://schemas.openxmlformats.org/officeDocument/2006/relationships" id="260" r:id="Rdf219df111584afa"/>
    <p:sldId xmlns:r="http://schemas.openxmlformats.org/officeDocument/2006/relationships" id="261" r:id="Rfc91ea806ed241d9"/>
    <p:sldId xmlns:r="http://schemas.openxmlformats.org/officeDocument/2006/relationships" id="262" r:id="R91f7d5d9313249e6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d05741c8cb804dbf" /><Relationship Type="http://schemas.openxmlformats.org/officeDocument/2006/relationships/slide" Target="/ppt/slides/slide1.xml" Id="Rabc9a6851c0c42dd" /><Relationship Type="http://schemas.openxmlformats.org/officeDocument/2006/relationships/slide" Target="/ppt/slides/slide2.xml" Id="Rfb068cf8cf094f65" /><Relationship Type="http://schemas.openxmlformats.org/officeDocument/2006/relationships/slide" Target="/ppt/slides/slide3.xml" Id="R775cc91924e948d1" /><Relationship Type="http://schemas.openxmlformats.org/officeDocument/2006/relationships/slide" Target="/ppt/slides/slide4.xml" Id="R62bf208225344a92" /><Relationship Type="http://schemas.openxmlformats.org/officeDocument/2006/relationships/slide" Target="/ppt/slides/slide5.xml" Id="Rdf219df111584afa" /><Relationship Type="http://schemas.openxmlformats.org/officeDocument/2006/relationships/slide" Target="/ppt/slides/slide6.xml" Id="Rfc91ea806ed241d9" /><Relationship Type="http://schemas.openxmlformats.org/officeDocument/2006/relationships/slide" Target="/ppt/slides/slide7.xml" Id="R91f7d5d9313249e6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4f46a0fe66ed43bc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c321b9226c34ef5" /><Relationship Type="http://schemas.openxmlformats.org/officeDocument/2006/relationships/theme" Target="/ppt/slideMasters/theme/theme1.xml" Id="Rb4d3e2c19d044519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ac321b9226c34ef5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b860681bea34b28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d31b207bbf64436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8237b55373c4a04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74c6aaaf5fc463b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f2c3e28d0774526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4e16e0b8f5240c3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876a980c2c14089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SRJ-HH HOLDING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SRJ-HH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SRJ-HH HOLDING AS ble etablert [år] og holder til i [sted].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SRJ-HH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SRJ-HH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SRJ-HH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2017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−14 413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−230 071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−1 307 762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6 050 709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SRJ-HH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HÅRKLAU HELENE  –  50,0 %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JONSMYR SVEIN ROAR  –  50,0 %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SRJ-HH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989 269 062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SRJ-HH HOLDING AS</a:t>
            </a:r>
          </a:p>
        </p:txBody>
      </p:sp>
    </p:spTree>
  </p:cSld>
  <p:clrMapOvr>
    <a:masterClrMapping xmlns:a="http://schemas.openxmlformats.org/drawingml/2006/main"/>
  </p:clrMapOvr>
</p:sld>
</file>