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e7b224069442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fd94c495894824"/>
  </p:sldMasterIdLst>
  <p:sldIdLst>
    <p:sldId xmlns:r="http://schemas.openxmlformats.org/officeDocument/2006/relationships" id="256" r:id="Rb348686ac45f46f5"/>
    <p:sldId xmlns:r="http://schemas.openxmlformats.org/officeDocument/2006/relationships" id="257" r:id="R2acefe0185bc4cd7"/>
    <p:sldId xmlns:r="http://schemas.openxmlformats.org/officeDocument/2006/relationships" id="258" r:id="Re7617d7cdcf74b81"/>
    <p:sldId xmlns:r="http://schemas.openxmlformats.org/officeDocument/2006/relationships" id="259" r:id="Rd480b0bb093a464c"/>
    <p:sldId xmlns:r="http://schemas.openxmlformats.org/officeDocument/2006/relationships" id="260" r:id="R90a6e985e2de49b3"/>
    <p:sldId xmlns:r="http://schemas.openxmlformats.org/officeDocument/2006/relationships" id="261" r:id="R4909c27fefc74c5f"/>
    <p:sldId xmlns:r="http://schemas.openxmlformats.org/officeDocument/2006/relationships" id="262" r:id="Rbe3304c0b54147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d94c495894824" /><Relationship Type="http://schemas.openxmlformats.org/officeDocument/2006/relationships/slide" Target="/ppt/slides/slide1.xml" Id="Rb348686ac45f46f5" /><Relationship Type="http://schemas.openxmlformats.org/officeDocument/2006/relationships/slide" Target="/ppt/slides/slide2.xml" Id="R2acefe0185bc4cd7" /><Relationship Type="http://schemas.openxmlformats.org/officeDocument/2006/relationships/slide" Target="/ppt/slides/slide3.xml" Id="Re7617d7cdcf74b81" /><Relationship Type="http://schemas.openxmlformats.org/officeDocument/2006/relationships/slide" Target="/ppt/slides/slide4.xml" Id="Rd480b0bb093a464c" /><Relationship Type="http://schemas.openxmlformats.org/officeDocument/2006/relationships/slide" Target="/ppt/slides/slide5.xml" Id="R90a6e985e2de49b3" /><Relationship Type="http://schemas.openxmlformats.org/officeDocument/2006/relationships/slide" Target="/ppt/slides/slide6.xml" Id="R4909c27fefc74c5f" /><Relationship Type="http://schemas.openxmlformats.org/officeDocument/2006/relationships/slide" Target="/ppt/slides/slide7.xml" Id="Rbe3304c0b54147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05bfbedce14a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e999205074fcb" /><Relationship Type="http://schemas.openxmlformats.org/officeDocument/2006/relationships/theme" Target="/ppt/slideMasters/theme/theme1.xml" Id="Rc39e96ab16274f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ce999205074f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eb215d07149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40be76d044f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8b2a7c0f74d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19a8e0ed441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4f56b401c4a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60636384d49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dfd8ebe8445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DYBDAL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DYBDAL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−185 874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15 125 749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35 362 869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37 019 033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DYBDAL LILLIAN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Borgundfjordvegen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6017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989 267 388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DYBDAL INVEST AS</a:t>
            </a:r>
          </a:p>
        </p:txBody>
      </p:sp>
    </p:spTree>
  </p:cSld>
  <p:clrMapOvr>
    <a:masterClrMapping xmlns:a="http://schemas.openxmlformats.org/drawingml/2006/main"/>
  </p:clrMapOvr>
</p:sld>
</file>