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f27f63539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3c8bad2534680"/>
  </p:sldMasterIdLst>
  <p:sldIdLst>
    <p:sldId xmlns:r="http://schemas.openxmlformats.org/officeDocument/2006/relationships" id="256" r:id="R02805aa38cea4838"/>
    <p:sldId xmlns:r="http://schemas.openxmlformats.org/officeDocument/2006/relationships" id="257" r:id="Rf567b54f5a1d441d"/>
    <p:sldId xmlns:r="http://schemas.openxmlformats.org/officeDocument/2006/relationships" id="258" r:id="Rdda36cf24217495d"/>
    <p:sldId xmlns:r="http://schemas.openxmlformats.org/officeDocument/2006/relationships" id="259" r:id="Re3716d44ba8c4a79"/>
    <p:sldId xmlns:r="http://schemas.openxmlformats.org/officeDocument/2006/relationships" id="260" r:id="Rfcf5069c15474ab3"/>
    <p:sldId xmlns:r="http://schemas.openxmlformats.org/officeDocument/2006/relationships" id="261" r:id="R0faf02ff1d2645c3"/>
    <p:sldId xmlns:r="http://schemas.openxmlformats.org/officeDocument/2006/relationships" id="262" r:id="R5f49ab4b5793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3c8bad2534680" /><Relationship Type="http://schemas.openxmlformats.org/officeDocument/2006/relationships/slide" Target="/ppt/slides/slide1.xml" Id="R02805aa38cea4838" /><Relationship Type="http://schemas.openxmlformats.org/officeDocument/2006/relationships/slide" Target="/ppt/slides/slide2.xml" Id="Rf567b54f5a1d441d" /><Relationship Type="http://schemas.openxmlformats.org/officeDocument/2006/relationships/slide" Target="/ppt/slides/slide3.xml" Id="Rdda36cf24217495d" /><Relationship Type="http://schemas.openxmlformats.org/officeDocument/2006/relationships/slide" Target="/ppt/slides/slide4.xml" Id="Re3716d44ba8c4a79" /><Relationship Type="http://schemas.openxmlformats.org/officeDocument/2006/relationships/slide" Target="/ppt/slides/slide5.xml" Id="Rfcf5069c15474ab3" /><Relationship Type="http://schemas.openxmlformats.org/officeDocument/2006/relationships/slide" Target="/ppt/slides/slide6.xml" Id="R0faf02ff1d2645c3" /><Relationship Type="http://schemas.openxmlformats.org/officeDocument/2006/relationships/slide" Target="/ppt/slides/slide7.xml" Id="R5f49ab4b5793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458ff9b1040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403031f894e8d" /><Relationship Type="http://schemas.openxmlformats.org/officeDocument/2006/relationships/theme" Target="/ppt/slideMasters/theme/theme1.xml" Id="Rdd56cf931b62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403031f89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6e86ab445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d4ffd487e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77f433ad8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89d5562de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1463ab6c8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d749cd98e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995026ea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