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642447a7cd4f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17a5bdf46a4a81"/>
  </p:sldMasterIdLst>
  <p:sldIdLst>
    <p:sldId xmlns:r="http://schemas.openxmlformats.org/officeDocument/2006/relationships" id="256" r:id="Rf59c4120a4074635"/>
    <p:sldId xmlns:r="http://schemas.openxmlformats.org/officeDocument/2006/relationships" id="257" r:id="R9922afeb11324258"/>
    <p:sldId xmlns:r="http://schemas.openxmlformats.org/officeDocument/2006/relationships" id="258" r:id="Rdde63d186aa84b6e"/>
    <p:sldId xmlns:r="http://schemas.openxmlformats.org/officeDocument/2006/relationships" id="259" r:id="Re9d494afa64543de"/>
    <p:sldId xmlns:r="http://schemas.openxmlformats.org/officeDocument/2006/relationships" id="260" r:id="R7a3b155be74042a2"/>
    <p:sldId xmlns:r="http://schemas.openxmlformats.org/officeDocument/2006/relationships" id="261" r:id="R88063c0910924f1f"/>
    <p:sldId xmlns:r="http://schemas.openxmlformats.org/officeDocument/2006/relationships" id="262" r:id="R160f33d6084b48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7a5bdf46a4a81" /><Relationship Type="http://schemas.openxmlformats.org/officeDocument/2006/relationships/slide" Target="/ppt/slides/slide1.xml" Id="Rf59c4120a4074635" /><Relationship Type="http://schemas.openxmlformats.org/officeDocument/2006/relationships/slide" Target="/ppt/slides/slide2.xml" Id="R9922afeb11324258" /><Relationship Type="http://schemas.openxmlformats.org/officeDocument/2006/relationships/slide" Target="/ppt/slides/slide3.xml" Id="Rdde63d186aa84b6e" /><Relationship Type="http://schemas.openxmlformats.org/officeDocument/2006/relationships/slide" Target="/ppt/slides/slide4.xml" Id="Re9d494afa64543de" /><Relationship Type="http://schemas.openxmlformats.org/officeDocument/2006/relationships/slide" Target="/ppt/slides/slide5.xml" Id="R7a3b155be74042a2" /><Relationship Type="http://schemas.openxmlformats.org/officeDocument/2006/relationships/slide" Target="/ppt/slides/slide6.xml" Id="R88063c0910924f1f" /><Relationship Type="http://schemas.openxmlformats.org/officeDocument/2006/relationships/slide" Target="/ppt/slides/slide7.xml" Id="R160f33d6084b48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e2a4b90c1640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2f23775b9402b" /><Relationship Type="http://schemas.openxmlformats.org/officeDocument/2006/relationships/theme" Target="/ppt/slideMasters/theme/theme1.xml" Id="R833bdeeaae2f40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82f23775b940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fe0b4e19541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9dbe1e3c844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6b7e146b847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4e1ac1d834a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776407c8749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464642cf240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313ea078a4e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EGELANDSAA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247 753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1 280 230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2 008 644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ODD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SYLVI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ODD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SYLVI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4707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15 51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989 265 156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