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978d3b01cd4f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a1d9627d3341f6"/>
  </p:sldMasterIdLst>
  <p:sldIdLst>
    <p:sldId xmlns:r="http://schemas.openxmlformats.org/officeDocument/2006/relationships" id="256" r:id="Rc227d5e0cf254164"/>
    <p:sldId xmlns:r="http://schemas.openxmlformats.org/officeDocument/2006/relationships" id="257" r:id="R839df64e4aed4a3d"/>
    <p:sldId xmlns:r="http://schemas.openxmlformats.org/officeDocument/2006/relationships" id="258" r:id="Rc8592677d6be4801"/>
    <p:sldId xmlns:r="http://schemas.openxmlformats.org/officeDocument/2006/relationships" id="259" r:id="R4a4d3d1cdac9452f"/>
    <p:sldId xmlns:r="http://schemas.openxmlformats.org/officeDocument/2006/relationships" id="260" r:id="Rd93e0643a41e49fe"/>
    <p:sldId xmlns:r="http://schemas.openxmlformats.org/officeDocument/2006/relationships" id="261" r:id="R21a0d2b5233040fc"/>
    <p:sldId xmlns:r="http://schemas.openxmlformats.org/officeDocument/2006/relationships" id="262" r:id="R0fc3a3e26b434a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a1d9627d3341f6" /><Relationship Type="http://schemas.openxmlformats.org/officeDocument/2006/relationships/slide" Target="/ppt/slides/slide1.xml" Id="Rc227d5e0cf254164" /><Relationship Type="http://schemas.openxmlformats.org/officeDocument/2006/relationships/slide" Target="/ppt/slides/slide2.xml" Id="R839df64e4aed4a3d" /><Relationship Type="http://schemas.openxmlformats.org/officeDocument/2006/relationships/slide" Target="/ppt/slides/slide3.xml" Id="Rc8592677d6be4801" /><Relationship Type="http://schemas.openxmlformats.org/officeDocument/2006/relationships/slide" Target="/ppt/slides/slide4.xml" Id="R4a4d3d1cdac9452f" /><Relationship Type="http://schemas.openxmlformats.org/officeDocument/2006/relationships/slide" Target="/ppt/slides/slide5.xml" Id="Rd93e0643a41e49fe" /><Relationship Type="http://schemas.openxmlformats.org/officeDocument/2006/relationships/slide" Target="/ppt/slides/slide6.xml" Id="R21a0d2b5233040fc" /><Relationship Type="http://schemas.openxmlformats.org/officeDocument/2006/relationships/slide" Target="/ppt/slides/slide7.xml" Id="R0fc3a3e26b434a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d1b29e52ba4d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7f57d3f61448d2" /><Relationship Type="http://schemas.openxmlformats.org/officeDocument/2006/relationships/theme" Target="/ppt/slideMasters/theme/theme1.xml" Id="Rf722c0227eb145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7f57d3f61448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f1ab313dc648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03916788c43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200eaa8be34f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2e33717e84c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a672b3625348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416ac42d6c4e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c7ec55fb7b48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ATIK AS ble etablert [år] og holder til i Hjellestad.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655 875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284 067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655 863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11 524 337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11 867 232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 TEIGEN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Mildevegen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5259 Hjellestad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989 264 192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ATIK AS</a:t>
            </a:r>
          </a:p>
        </p:txBody>
      </p:sp>
    </p:spTree>
  </p:cSld>
  <p:clrMapOvr>
    <a:masterClrMapping xmlns:a="http://schemas.openxmlformats.org/drawingml/2006/main"/>
  </p:clrMapOvr>
</p:sld>
</file>