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cf7e9a7cf9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0557a9e9804202"/>
  </p:sldMasterIdLst>
  <p:sldIdLst>
    <p:sldId xmlns:r="http://schemas.openxmlformats.org/officeDocument/2006/relationships" id="256" r:id="Radfe5b5114994eff"/>
    <p:sldId xmlns:r="http://schemas.openxmlformats.org/officeDocument/2006/relationships" id="257" r:id="R1d4192baad9d424c"/>
    <p:sldId xmlns:r="http://schemas.openxmlformats.org/officeDocument/2006/relationships" id="258" r:id="R782a68ddfd2946f5"/>
    <p:sldId xmlns:r="http://schemas.openxmlformats.org/officeDocument/2006/relationships" id="259" r:id="R92a8522d39734d64"/>
    <p:sldId xmlns:r="http://schemas.openxmlformats.org/officeDocument/2006/relationships" id="260" r:id="R3325857823154623"/>
    <p:sldId xmlns:r="http://schemas.openxmlformats.org/officeDocument/2006/relationships" id="261" r:id="R6d4d7a66ca9a45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557a9e9804202" /><Relationship Type="http://schemas.openxmlformats.org/officeDocument/2006/relationships/slide" Target="/ppt/slides/slide1.xml" Id="Radfe5b5114994eff" /><Relationship Type="http://schemas.openxmlformats.org/officeDocument/2006/relationships/slide" Target="/ppt/slides/slide2.xml" Id="R1d4192baad9d424c" /><Relationship Type="http://schemas.openxmlformats.org/officeDocument/2006/relationships/slide" Target="/ppt/slides/slide3.xml" Id="R782a68ddfd2946f5" /><Relationship Type="http://schemas.openxmlformats.org/officeDocument/2006/relationships/slide" Target="/ppt/slides/slide4.xml" Id="R92a8522d39734d64" /><Relationship Type="http://schemas.openxmlformats.org/officeDocument/2006/relationships/slide" Target="/ppt/slides/slide5.xml" Id="R3325857823154623" /><Relationship Type="http://schemas.openxmlformats.org/officeDocument/2006/relationships/slide" Target="/ppt/slides/slide6.xml" Id="R6d4d7a66ca9a45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20ce8723449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1788cfc64a0e" /><Relationship Type="http://schemas.openxmlformats.org/officeDocument/2006/relationships/theme" Target="/ppt/slideMasters/theme/theme1.xml" Id="Rcfbadc9b03db4a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91788cfc6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2a599d6f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4ff3826f9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1487ba37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e78878ad4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55886faea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e90989ebb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TERMINI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3 131 458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4 393 392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TERMINI HOLDING AS</a:t>
            </a:r>
          </a:p>
        </p:txBody>
      </p:sp>
    </p:spTree>
  </p:cSld>
  <p:clrMapOvr>
    <a:masterClrMapping xmlns:a="http://schemas.openxmlformats.org/drawingml/2006/main"/>
  </p:clrMapOvr>
</p:sld>
</file>