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d5761d431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c450ce0a540aa"/>
  </p:sldMasterIdLst>
  <p:sldIdLst>
    <p:sldId xmlns:r="http://schemas.openxmlformats.org/officeDocument/2006/relationships" id="256" r:id="Rabe0075e27be45b0"/>
    <p:sldId xmlns:r="http://schemas.openxmlformats.org/officeDocument/2006/relationships" id="257" r:id="R83efac7296104fe7"/>
    <p:sldId xmlns:r="http://schemas.openxmlformats.org/officeDocument/2006/relationships" id="258" r:id="R36e9dcd7563041e4"/>
    <p:sldId xmlns:r="http://schemas.openxmlformats.org/officeDocument/2006/relationships" id="259" r:id="Rd8a1049ac3cd4cec"/>
    <p:sldId xmlns:r="http://schemas.openxmlformats.org/officeDocument/2006/relationships" id="260" r:id="R0d21f054cf00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c450ce0a540aa" /><Relationship Type="http://schemas.openxmlformats.org/officeDocument/2006/relationships/slide" Target="/ppt/slides/slide1.xml" Id="Rabe0075e27be45b0" /><Relationship Type="http://schemas.openxmlformats.org/officeDocument/2006/relationships/slide" Target="/ppt/slides/slide2.xml" Id="R83efac7296104fe7" /><Relationship Type="http://schemas.openxmlformats.org/officeDocument/2006/relationships/slide" Target="/ppt/slides/slide3.xml" Id="R36e9dcd7563041e4" /><Relationship Type="http://schemas.openxmlformats.org/officeDocument/2006/relationships/slide" Target="/ppt/slides/slide4.xml" Id="Rd8a1049ac3cd4cec" /><Relationship Type="http://schemas.openxmlformats.org/officeDocument/2006/relationships/slide" Target="/ppt/slides/slide5.xml" Id="R0d21f054cf00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4c1d5e8dc47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878583044bca" /><Relationship Type="http://schemas.openxmlformats.org/officeDocument/2006/relationships/theme" Target="/ppt/slideMasters/theme/theme1.xml" Id="R493c2c2e34df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a87858304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84cf73f0d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eeb7f6bf4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99689040b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39df88a29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7a501362e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