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3685fd6ab14a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1ffb77511f4c61"/>
  </p:sldMasterIdLst>
  <p:sldIdLst>
    <p:sldId xmlns:r="http://schemas.openxmlformats.org/officeDocument/2006/relationships" id="256" r:id="R500f79ee47884e54"/>
    <p:sldId xmlns:r="http://schemas.openxmlformats.org/officeDocument/2006/relationships" id="257" r:id="R21d2883aad404857"/>
    <p:sldId xmlns:r="http://schemas.openxmlformats.org/officeDocument/2006/relationships" id="258" r:id="Rbc0d550ac1724c17"/>
    <p:sldId xmlns:r="http://schemas.openxmlformats.org/officeDocument/2006/relationships" id="259" r:id="R7277d49174b747de"/>
    <p:sldId xmlns:r="http://schemas.openxmlformats.org/officeDocument/2006/relationships" id="260" r:id="R8b9ef335b48b4156"/>
    <p:sldId xmlns:r="http://schemas.openxmlformats.org/officeDocument/2006/relationships" id="261" r:id="Re24ea531c08d4762"/>
    <p:sldId xmlns:r="http://schemas.openxmlformats.org/officeDocument/2006/relationships" id="262" r:id="R76e8deb5cfee46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1ffb77511f4c61" /><Relationship Type="http://schemas.openxmlformats.org/officeDocument/2006/relationships/slide" Target="/ppt/slides/slide1.xml" Id="R500f79ee47884e54" /><Relationship Type="http://schemas.openxmlformats.org/officeDocument/2006/relationships/slide" Target="/ppt/slides/slide2.xml" Id="R21d2883aad404857" /><Relationship Type="http://schemas.openxmlformats.org/officeDocument/2006/relationships/slide" Target="/ppt/slides/slide3.xml" Id="Rbc0d550ac1724c17" /><Relationship Type="http://schemas.openxmlformats.org/officeDocument/2006/relationships/slide" Target="/ppt/slides/slide4.xml" Id="R7277d49174b747de" /><Relationship Type="http://schemas.openxmlformats.org/officeDocument/2006/relationships/slide" Target="/ppt/slides/slide5.xml" Id="R8b9ef335b48b4156" /><Relationship Type="http://schemas.openxmlformats.org/officeDocument/2006/relationships/slide" Target="/ppt/slides/slide6.xml" Id="Re24ea531c08d4762" /><Relationship Type="http://schemas.openxmlformats.org/officeDocument/2006/relationships/slide" Target="/ppt/slides/slide7.xml" Id="R76e8deb5cfee46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5a1c74877b43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5ecb7e1bd4e5d" /><Relationship Type="http://schemas.openxmlformats.org/officeDocument/2006/relationships/theme" Target="/ppt/slideMasters/theme/theme1.xml" Id="R2a7ee381977340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75ecb7e1bd4e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98755b30d49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0692cdfb547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9bbc28dd744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105a592b746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d395d692846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80cd9eeab4a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47a8daa514d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NICO BYGG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 BYGG INVEST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−157 088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177 019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23 654 501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23 857 805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NICOLAI FJELD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Bjørnsvikveien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BYGG INVEST AS</a:t>
            </a:r>
          </a:p>
        </p:txBody>
      </p:sp>
    </p:spTree>
  </p:cSld>
  <p:clrMapOvr>
    <a:masterClrMapping xmlns:a="http://schemas.openxmlformats.org/drawingml/2006/main"/>
  </p:clrMapOvr>
</p:sld>
</file>