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70561bf31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f5f01bb8e463f"/>
  </p:sldMasterIdLst>
  <p:sldIdLst>
    <p:sldId xmlns:r="http://schemas.openxmlformats.org/officeDocument/2006/relationships" id="256" r:id="Rd2320b947e834005"/>
    <p:sldId xmlns:r="http://schemas.openxmlformats.org/officeDocument/2006/relationships" id="257" r:id="R41782304199a4915"/>
    <p:sldId xmlns:r="http://schemas.openxmlformats.org/officeDocument/2006/relationships" id="258" r:id="Rc3eca6af42674b9c"/>
    <p:sldId xmlns:r="http://schemas.openxmlformats.org/officeDocument/2006/relationships" id="259" r:id="Rce7b76386aa54fc2"/>
    <p:sldId xmlns:r="http://schemas.openxmlformats.org/officeDocument/2006/relationships" id="260" r:id="Rb4017fcb6d7549dc"/>
    <p:sldId xmlns:r="http://schemas.openxmlformats.org/officeDocument/2006/relationships" id="261" r:id="R17c35b756f6e482f"/>
    <p:sldId xmlns:r="http://schemas.openxmlformats.org/officeDocument/2006/relationships" id="262" r:id="R16ed4af9b47d45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f5f01bb8e463f" /><Relationship Type="http://schemas.openxmlformats.org/officeDocument/2006/relationships/slide" Target="/ppt/slides/slide1.xml" Id="Rd2320b947e834005" /><Relationship Type="http://schemas.openxmlformats.org/officeDocument/2006/relationships/slide" Target="/ppt/slides/slide2.xml" Id="R41782304199a4915" /><Relationship Type="http://schemas.openxmlformats.org/officeDocument/2006/relationships/slide" Target="/ppt/slides/slide3.xml" Id="Rc3eca6af42674b9c" /><Relationship Type="http://schemas.openxmlformats.org/officeDocument/2006/relationships/slide" Target="/ppt/slides/slide4.xml" Id="Rce7b76386aa54fc2" /><Relationship Type="http://schemas.openxmlformats.org/officeDocument/2006/relationships/slide" Target="/ppt/slides/slide5.xml" Id="Rb4017fcb6d7549dc" /><Relationship Type="http://schemas.openxmlformats.org/officeDocument/2006/relationships/slide" Target="/ppt/slides/slide6.xml" Id="R17c35b756f6e482f" /><Relationship Type="http://schemas.openxmlformats.org/officeDocument/2006/relationships/slide" Target="/ppt/slides/slide7.xml" Id="R16ed4af9b47d45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052d282cd43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a46e4fb2d4ec5" /><Relationship Type="http://schemas.openxmlformats.org/officeDocument/2006/relationships/theme" Target="/ppt/slideMasters/theme/theme1.xml" Id="R696f69848d2f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a46e4fb2d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0e1a7973c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d41f49d1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3a75d8fa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d9c25fc5e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889e1f97947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6ac9e39c84d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0b2842e32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3 267 003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3 062 584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22 895 833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25 442 024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MOE-HELGESEN 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Høyenhallveien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1446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989 258 141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ELM INVEST AS</a:t>
            </a:r>
          </a:p>
        </p:txBody>
      </p:sp>
    </p:spTree>
  </p:cSld>
  <p:clrMapOvr>
    <a:masterClrMapping xmlns:a="http://schemas.openxmlformats.org/drawingml/2006/main"/>
  </p:clrMapOvr>
</p:sld>
</file>