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1d5bfb97b44b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816be364a243fa"/>
  </p:sldMasterIdLst>
  <p:sldIdLst>
    <p:sldId xmlns:r="http://schemas.openxmlformats.org/officeDocument/2006/relationships" id="256" r:id="Re446c4f000de463b"/>
    <p:sldId xmlns:r="http://schemas.openxmlformats.org/officeDocument/2006/relationships" id="257" r:id="R5b6e37889b9a417a"/>
    <p:sldId xmlns:r="http://schemas.openxmlformats.org/officeDocument/2006/relationships" id="258" r:id="Ra7ec680ed3424588"/>
    <p:sldId xmlns:r="http://schemas.openxmlformats.org/officeDocument/2006/relationships" id="259" r:id="R9dc2953c2ea54453"/>
    <p:sldId xmlns:r="http://schemas.openxmlformats.org/officeDocument/2006/relationships" id="260" r:id="R54f4e9028cd64ca4"/>
    <p:sldId xmlns:r="http://schemas.openxmlformats.org/officeDocument/2006/relationships" id="261" r:id="R003bcc31e431472b"/>
    <p:sldId xmlns:r="http://schemas.openxmlformats.org/officeDocument/2006/relationships" id="262" r:id="Rd00a3df328a34b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816be364a243fa" /><Relationship Type="http://schemas.openxmlformats.org/officeDocument/2006/relationships/slide" Target="/ppt/slides/slide1.xml" Id="Re446c4f000de463b" /><Relationship Type="http://schemas.openxmlformats.org/officeDocument/2006/relationships/slide" Target="/ppt/slides/slide2.xml" Id="R5b6e37889b9a417a" /><Relationship Type="http://schemas.openxmlformats.org/officeDocument/2006/relationships/slide" Target="/ppt/slides/slide3.xml" Id="Ra7ec680ed3424588" /><Relationship Type="http://schemas.openxmlformats.org/officeDocument/2006/relationships/slide" Target="/ppt/slides/slide4.xml" Id="R9dc2953c2ea54453" /><Relationship Type="http://schemas.openxmlformats.org/officeDocument/2006/relationships/slide" Target="/ppt/slides/slide5.xml" Id="R54f4e9028cd64ca4" /><Relationship Type="http://schemas.openxmlformats.org/officeDocument/2006/relationships/slide" Target="/ppt/slides/slide6.xml" Id="R003bcc31e431472b" /><Relationship Type="http://schemas.openxmlformats.org/officeDocument/2006/relationships/slide" Target="/ppt/slides/slide7.xml" Id="Rd00a3df328a34b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7fbd8e14d84a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a83d7f9e14f31" /><Relationship Type="http://schemas.openxmlformats.org/officeDocument/2006/relationships/theme" Target="/ppt/slideMasters/theme/theme1.xml" Id="Rc9f4893b574f46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9a83d7f9e14f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e5f73cfcf4b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755495c154a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5fcf1caab43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45b6a957c4e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534811d3b40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9e97d17a245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799877d4a49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BRATTETVEIT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BRATTETVEIT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3 861 861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9 165 950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10 919 190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Andersen, Niels Juels gate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11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989 257 544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BRATTETVEIT AS</a:t>
            </a:r>
          </a:p>
        </p:txBody>
      </p:sp>
    </p:spTree>
  </p:cSld>
  <p:clrMapOvr>
    <a:masterClrMapping xmlns:a="http://schemas.openxmlformats.org/drawingml/2006/main"/>
  </p:clrMapOvr>
</p:sld>
</file>