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266e35ab65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2787bdcdbd4add"/>
  </p:sldMasterIdLst>
  <p:sldIdLst>
    <p:sldId xmlns:r="http://schemas.openxmlformats.org/officeDocument/2006/relationships" id="256" r:id="Red17c2b4b2b64896"/>
    <p:sldId xmlns:r="http://schemas.openxmlformats.org/officeDocument/2006/relationships" id="257" r:id="R2d1d89967df04451"/>
    <p:sldId xmlns:r="http://schemas.openxmlformats.org/officeDocument/2006/relationships" id="258" r:id="R5e063de2ae7c4c3d"/>
    <p:sldId xmlns:r="http://schemas.openxmlformats.org/officeDocument/2006/relationships" id="259" r:id="Rd267dd9a1d0645ad"/>
    <p:sldId xmlns:r="http://schemas.openxmlformats.org/officeDocument/2006/relationships" id="260" r:id="R5336c7e690604d73"/>
    <p:sldId xmlns:r="http://schemas.openxmlformats.org/officeDocument/2006/relationships" id="261" r:id="R61228c4d691d4f4b"/>
    <p:sldId xmlns:r="http://schemas.openxmlformats.org/officeDocument/2006/relationships" id="262" r:id="Rd36057f045a648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2787bdcdbd4add" /><Relationship Type="http://schemas.openxmlformats.org/officeDocument/2006/relationships/slide" Target="/ppt/slides/slide1.xml" Id="Red17c2b4b2b64896" /><Relationship Type="http://schemas.openxmlformats.org/officeDocument/2006/relationships/slide" Target="/ppt/slides/slide2.xml" Id="R2d1d89967df04451" /><Relationship Type="http://schemas.openxmlformats.org/officeDocument/2006/relationships/slide" Target="/ppt/slides/slide3.xml" Id="R5e063de2ae7c4c3d" /><Relationship Type="http://schemas.openxmlformats.org/officeDocument/2006/relationships/slide" Target="/ppt/slides/slide4.xml" Id="Rd267dd9a1d0645ad" /><Relationship Type="http://schemas.openxmlformats.org/officeDocument/2006/relationships/slide" Target="/ppt/slides/slide5.xml" Id="R5336c7e690604d73" /><Relationship Type="http://schemas.openxmlformats.org/officeDocument/2006/relationships/slide" Target="/ppt/slides/slide6.xml" Id="R61228c4d691d4f4b" /><Relationship Type="http://schemas.openxmlformats.org/officeDocument/2006/relationships/slide" Target="/ppt/slides/slide7.xml" Id="Rd36057f045a648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95199dc9f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e1a3411b7409a" /><Relationship Type="http://schemas.openxmlformats.org/officeDocument/2006/relationships/theme" Target="/ppt/slideMasters/theme/theme1.xml" Id="Re9c8f7ad4046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e1a3411b740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056d585ea41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17234d9264a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acef7249744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55504347842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cc65cd651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4c34d99704a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10f4a9cbf40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SBS INVESTERING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22 749 933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22 791 675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SIV BERIT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Oddemyrvegen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