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1663ad59f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1eccee46c46f4"/>
  </p:sldMasterIdLst>
  <p:sldIdLst>
    <p:sldId xmlns:r="http://schemas.openxmlformats.org/officeDocument/2006/relationships" id="256" r:id="Rb145a5782f7a49b5"/>
    <p:sldId xmlns:r="http://schemas.openxmlformats.org/officeDocument/2006/relationships" id="257" r:id="R3e729d42ae1d46d6"/>
    <p:sldId xmlns:r="http://schemas.openxmlformats.org/officeDocument/2006/relationships" id="258" r:id="R5e3c998321df419e"/>
    <p:sldId xmlns:r="http://schemas.openxmlformats.org/officeDocument/2006/relationships" id="259" r:id="R859c2212e7404231"/>
    <p:sldId xmlns:r="http://schemas.openxmlformats.org/officeDocument/2006/relationships" id="260" r:id="R3b204c5390ba4125"/>
    <p:sldId xmlns:r="http://schemas.openxmlformats.org/officeDocument/2006/relationships" id="261" r:id="Rfc06cdaabefe480b"/>
    <p:sldId xmlns:r="http://schemas.openxmlformats.org/officeDocument/2006/relationships" id="262" r:id="Redb8aca5bd23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1eccee46c46f4" /><Relationship Type="http://schemas.openxmlformats.org/officeDocument/2006/relationships/slide" Target="/ppt/slides/slide1.xml" Id="Rb145a5782f7a49b5" /><Relationship Type="http://schemas.openxmlformats.org/officeDocument/2006/relationships/slide" Target="/ppt/slides/slide2.xml" Id="R3e729d42ae1d46d6" /><Relationship Type="http://schemas.openxmlformats.org/officeDocument/2006/relationships/slide" Target="/ppt/slides/slide3.xml" Id="R5e3c998321df419e" /><Relationship Type="http://schemas.openxmlformats.org/officeDocument/2006/relationships/slide" Target="/ppt/slides/slide4.xml" Id="R859c2212e7404231" /><Relationship Type="http://schemas.openxmlformats.org/officeDocument/2006/relationships/slide" Target="/ppt/slides/slide5.xml" Id="R3b204c5390ba4125" /><Relationship Type="http://schemas.openxmlformats.org/officeDocument/2006/relationships/slide" Target="/ppt/slides/slide6.xml" Id="Rfc06cdaabefe480b" /><Relationship Type="http://schemas.openxmlformats.org/officeDocument/2006/relationships/slide" Target="/ppt/slides/slide7.xml" Id="Redb8aca5bd23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3bf467acf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234388a44e9d" /><Relationship Type="http://schemas.openxmlformats.org/officeDocument/2006/relationships/theme" Target="/ppt/slideMasters/theme/theme1.xml" Id="R54dd463771fb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1234388a4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78938d5dc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5e5d2105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31d35e75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f1271e19b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5fb3c7b3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659aa795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7f8d231b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