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8b0b8478a14f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c7b7c122174421"/>
  </p:sldMasterIdLst>
  <p:sldIdLst>
    <p:sldId xmlns:r="http://schemas.openxmlformats.org/officeDocument/2006/relationships" id="256" r:id="R3b100863fac747b3"/>
    <p:sldId xmlns:r="http://schemas.openxmlformats.org/officeDocument/2006/relationships" id="257" r:id="R55d1a3f34746410e"/>
    <p:sldId xmlns:r="http://schemas.openxmlformats.org/officeDocument/2006/relationships" id="258" r:id="Rb6bdd1f8d83744af"/>
    <p:sldId xmlns:r="http://schemas.openxmlformats.org/officeDocument/2006/relationships" id="259" r:id="R759f05e86eb64121"/>
    <p:sldId xmlns:r="http://schemas.openxmlformats.org/officeDocument/2006/relationships" id="260" r:id="Rcb87ca55f6a04d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c7b7c122174421" /><Relationship Type="http://schemas.openxmlformats.org/officeDocument/2006/relationships/slide" Target="/ppt/slides/slide1.xml" Id="R3b100863fac747b3" /><Relationship Type="http://schemas.openxmlformats.org/officeDocument/2006/relationships/slide" Target="/ppt/slides/slide2.xml" Id="R55d1a3f34746410e" /><Relationship Type="http://schemas.openxmlformats.org/officeDocument/2006/relationships/slide" Target="/ppt/slides/slide3.xml" Id="Rb6bdd1f8d83744af" /><Relationship Type="http://schemas.openxmlformats.org/officeDocument/2006/relationships/slide" Target="/ppt/slides/slide4.xml" Id="R759f05e86eb64121" /><Relationship Type="http://schemas.openxmlformats.org/officeDocument/2006/relationships/slide" Target="/ppt/slides/slide5.xml" Id="Rcb87ca55f6a04d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385286814042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df2cad40745bd" /><Relationship Type="http://schemas.openxmlformats.org/officeDocument/2006/relationships/theme" Target="/ppt/slideMasters/theme/theme1.xml" Id="Rbfdc9457e8074b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adf2cad40745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97396cfda4a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4a56057224a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dd0fba64649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f58b75cf045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ddd7618a94b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BLEIKJÅ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BLEIKJÅ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BLEIKJÅ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BLEIKJÅ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BLEIKJÅ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BLEIKJÅ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989 256 173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BLEIKJÅ AS</a:t>
            </a:r>
          </a:p>
        </p:txBody>
      </p:sp>
    </p:spTree>
  </p:cSld>
  <p:clrMapOvr>
    <a:masterClrMapping xmlns:a="http://schemas.openxmlformats.org/drawingml/2006/main"/>
  </p:clrMapOvr>
</p:sld>
</file>