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88be377e1948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a3acfdfb00456d"/>
  </p:sldMasterIdLst>
  <p:sldIdLst>
    <p:sldId xmlns:r="http://schemas.openxmlformats.org/officeDocument/2006/relationships" id="256" r:id="R808f71e4411a4542"/>
    <p:sldId xmlns:r="http://schemas.openxmlformats.org/officeDocument/2006/relationships" id="257" r:id="R7862092802264c14"/>
    <p:sldId xmlns:r="http://schemas.openxmlformats.org/officeDocument/2006/relationships" id="258" r:id="R9fe6afaed93440e0"/>
    <p:sldId xmlns:r="http://schemas.openxmlformats.org/officeDocument/2006/relationships" id="259" r:id="R6abaf9803a174f8b"/>
    <p:sldId xmlns:r="http://schemas.openxmlformats.org/officeDocument/2006/relationships" id="260" r:id="Rff3723323f3743eb"/>
    <p:sldId xmlns:r="http://schemas.openxmlformats.org/officeDocument/2006/relationships" id="261" r:id="R3374a0fb491f48d6"/>
    <p:sldId xmlns:r="http://schemas.openxmlformats.org/officeDocument/2006/relationships" id="262" r:id="R323b8214900c42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a3acfdfb00456d" /><Relationship Type="http://schemas.openxmlformats.org/officeDocument/2006/relationships/slide" Target="/ppt/slides/slide1.xml" Id="R808f71e4411a4542" /><Relationship Type="http://schemas.openxmlformats.org/officeDocument/2006/relationships/slide" Target="/ppt/slides/slide2.xml" Id="R7862092802264c14" /><Relationship Type="http://schemas.openxmlformats.org/officeDocument/2006/relationships/slide" Target="/ppt/slides/slide3.xml" Id="R9fe6afaed93440e0" /><Relationship Type="http://schemas.openxmlformats.org/officeDocument/2006/relationships/slide" Target="/ppt/slides/slide4.xml" Id="R6abaf9803a174f8b" /><Relationship Type="http://schemas.openxmlformats.org/officeDocument/2006/relationships/slide" Target="/ppt/slides/slide5.xml" Id="Rff3723323f3743eb" /><Relationship Type="http://schemas.openxmlformats.org/officeDocument/2006/relationships/slide" Target="/ppt/slides/slide6.xml" Id="R3374a0fb491f48d6" /><Relationship Type="http://schemas.openxmlformats.org/officeDocument/2006/relationships/slide" Target="/ppt/slides/slide7.xml" Id="R323b8214900c42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ce2415d73e4a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f708d80cc849d7" /><Relationship Type="http://schemas.openxmlformats.org/officeDocument/2006/relationships/theme" Target="/ppt/slideMasters/theme/theme1.xml" Id="R5075810f278149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f708d80cc849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c12dc3906d4c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c22df06c54c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3480d9c2b848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4715b0c3554b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fc248553a94a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9ed3879e34f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71a04b40514d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HOLBÆK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HOLBÆK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HOLBÆK HOLDING AS ble etablert [år] og holder til i Vennesla.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HOLBÆK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HOLBÆK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HOLBÆK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1 045 008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643 568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23 934 053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25 086 866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HOLBÆK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HOLBÆK ANDRE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HOLBÆK OLE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HOLBÆK VEGAR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HOLBÆK STEINAR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HOLBÆK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Vigeland Brugs veg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4708 Vennesla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15 93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steinar@holbek.no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989 255 924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HOLBÆK HOLDING AS</a:t>
            </a:r>
          </a:p>
        </p:txBody>
      </p:sp>
    </p:spTree>
  </p:cSld>
  <p:clrMapOvr>
    <a:masterClrMapping xmlns:a="http://schemas.openxmlformats.org/drawingml/2006/main"/>
  </p:clrMapOvr>
</p:sld>
</file>