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e48131fe5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a9fd838de4174"/>
  </p:sldMasterIdLst>
  <p:sldIdLst>
    <p:sldId xmlns:r="http://schemas.openxmlformats.org/officeDocument/2006/relationships" id="256" r:id="R6a52095f41554988"/>
    <p:sldId xmlns:r="http://schemas.openxmlformats.org/officeDocument/2006/relationships" id="257" r:id="R7a770f410c9047f5"/>
    <p:sldId xmlns:r="http://schemas.openxmlformats.org/officeDocument/2006/relationships" id="258" r:id="R8e61c8e301054487"/>
    <p:sldId xmlns:r="http://schemas.openxmlformats.org/officeDocument/2006/relationships" id="259" r:id="R1b12475587824095"/>
    <p:sldId xmlns:r="http://schemas.openxmlformats.org/officeDocument/2006/relationships" id="260" r:id="R30c743dd346b4dd9"/>
    <p:sldId xmlns:r="http://schemas.openxmlformats.org/officeDocument/2006/relationships" id="261" r:id="R45de0f0797134ab5"/>
    <p:sldId xmlns:r="http://schemas.openxmlformats.org/officeDocument/2006/relationships" id="262" r:id="Rb0712c7d0f73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a9fd838de4174" /><Relationship Type="http://schemas.openxmlformats.org/officeDocument/2006/relationships/slide" Target="/ppt/slides/slide1.xml" Id="R6a52095f41554988" /><Relationship Type="http://schemas.openxmlformats.org/officeDocument/2006/relationships/slide" Target="/ppt/slides/slide2.xml" Id="R7a770f410c9047f5" /><Relationship Type="http://schemas.openxmlformats.org/officeDocument/2006/relationships/slide" Target="/ppt/slides/slide3.xml" Id="R8e61c8e301054487" /><Relationship Type="http://schemas.openxmlformats.org/officeDocument/2006/relationships/slide" Target="/ppt/slides/slide4.xml" Id="R1b12475587824095" /><Relationship Type="http://schemas.openxmlformats.org/officeDocument/2006/relationships/slide" Target="/ppt/slides/slide5.xml" Id="R30c743dd346b4dd9" /><Relationship Type="http://schemas.openxmlformats.org/officeDocument/2006/relationships/slide" Target="/ppt/slides/slide6.xml" Id="R45de0f0797134ab5" /><Relationship Type="http://schemas.openxmlformats.org/officeDocument/2006/relationships/slide" Target="/ppt/slides/slide7.xml" Id="Rb0712c7d0f73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ab49fcd13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625da7464de6" /><Relationship Type="http://schemas.openxmlformats.org/officeDocument/2006/relationships/theme" Target="/ppt/slideMasters/theme/theme1.xml" Id="R3f1450c00651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c625da746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2406fff440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edb8e132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4aab4a2c6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3465d7e7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b5ad9d5f49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396f6c0be42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269259ee2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