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29b39832c4c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c3f1517d6c4f42"/>
  </p:sldMasterIdLst>
  <p:sldIdLst>
    <p:sldId xmlns:r="http://schemas.openxmlformats.org/officeDocument/2006/relationships" id="256" r:id="Re2b472aebb9949ca"/>
    <p:sldId xmlns:r="http://schemas.openxmlformats.org/officeDocument/2006/relationships" id="257" r:id="R9e0e3a9484234719"/>
    <p:sldId xmlns:r="http://schemas.openxmlformats.org/officeDocument/2006/relationships" id="258" r:id="R4fc1defae02141ec"/>
    <p:sldId xmlns:r="http://schemas.openxmlformats.org/officeDocument/2006/relationships" id="259" r:id="R40c268f812db4003"/>
    <p:sldId xmlns:r="http://schemas.openxmlformats.org/officeDocument/2006/relationships" id="260" r:id="R89c8153e6533433c"/>
    <p:sldId xmlns:r="http://schemas.openxmlformats.org/officeDocument/2006/relationships" id="261" r:id="R0ac03c392b9e4cbc"/>
    <p:sldId xmlns:r="http://schemas.openxmlformats.org/officeDocument/2006/relationships" id="262" r:id="Rd08f7ee792e242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c3f1517d6c4f42" /><Relationship Type="http://schemas.openxmlformats.org/officeDocument/2006/relationships/slide" Target="/ppt/slides/slide1.xml" Id="Re2b472aebb9949ca" /><Relationship Type="http://schemas.openxmlformats.org/officeDocument/2006/relationships/slide" Target="/ppt/slides/slide2.xml" Id="R9e0e3a9484234719" /><Relationship Type="http://schemas.openxmlformats.org/officeDocument/2006/relationships/slide" Target="/ppt/slides/slide3.xml" Id="R4fc1defae02141ec" /><Relationship Type="http://schemas.openxmlformats.org/officeDocument/2006/relationships/slide" Target="/ppt/slides/slide4.xml" Id="R40c268f812db4003" /><Relationship Type="http://schemas.openxmlformats.org/officeDocument/2006/relationships/slide" Target="/ppt/slides/slide5.xml" Id="R89c8153e6533433c" /><Relationship Type="http://schemas.openxmlformats.org/officeDocument/2006/relationships/slide" Target="/ppt/slides/slide6.xml" Id="R0ac03c392b9e4cbc" /><Relationship Type="http://schemas.openxmlformats.org/officeDocument/2006/relationships/slide" Target="/ppt/slides/slide7.xml" Id="Rd08f7ee792e242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bd0777441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e636e970f46a3" /><Relationship Type="http://schemas.openxmlformats.org/officeDocument/2006/relationships/theme" Target="/ppt/slideMasters/theme/theme1.xml" Id="Ra22051b706f445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5e636e970f46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52e37622f42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912e3dda342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508f009a945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3d498c7d645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993c690d34b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677d731954f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f93aa7fcb4d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BIGAIO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BIGAIO HOLDING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−722 042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2 236 758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54 120 010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56 566 758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BERQVAM ANDERS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BERQVAM INGE HELLAND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BERQVAM OLAV  –  23,8 %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BERQVAM IDA KRISTINE H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BERQVAM GUTTORM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BERQVAM IDA KRISTINE H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Falkensten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6809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BIGAIO HOLDING AS</a:t>
            </a:r>
          </a:p>
        </p:txBody>
      </p:sp>
    </p:spTree>
  </p:cSld>
  <p:clrMapOvr>
    <a:masterClrMapping xmlns:a="http://schemas.openxmlformats.org/drawingml/2006/main"/>
  </p:clrMapOvr>
</p:sld>
</file>