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5fe6fab7af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a44bd734f440e"/>
  </p:sldMasterIdLst>
  <p:sldIdLst>
    <p:sldId xmlns:r="http://schemas.openxmlformats.org/officeDocument/2006/relationships" id="256" r:id="R2ee2a8d9f56e40ab"/>
    <p:sldId xmlns:r="http://schemas.openxmlformats.org/officeDocument/2006/relationships" id="257" r:id="Rdc514c089a4d497f"/>
    <p:sldId xmlns:r="http://schemas.openxmlformats.org/officeDocument/2006/relationships" id="258" r:id="R2c8e3362c26d459c"/>
    <p:sldId xmlns:r="http://schemas.openxmlformats.org/officeDocument/2006/relationships" id="259" r:id="Rd946884fe668475c"/>
    <p:sldId xmlns:r="http://schemas.openxmlformats.org/officeDocument/2006/relationships" id="260" r:id="R702a0f8d3e414a79"/>
    <p:sldId xmlns:r="http://schemas.openxmlformats.org/officeDocument/2006/relationships" id="261" r:id="R97872591fb0747ed"/>
    <p:sldId xmlns:r="http://schemas.openxmlformats.org/officeDocument/2006/relationships" id="262" r:id="Rd3f9b9092da0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a44bd734f440e" /><Relationship Type="http://schemas.openxmlformats.org/officeDocument/2006/relationships/slide" Target="/ppt/slides/slide1.xml" Id="R2ee2a8d9f56e40ab" /><Relationship Type="http://schemas.openxmlformats.org/officeDocument/2006/relationships/slide" Target="/ppt/slides/slide2.xml" Id="Rdc514c089a4d497f" /><Relationship Type="http://schemas.openxmlformats.org/officeDocument/2006/relationships/slide" Target="/ppt/slides/slide3.xml" Id="R2c8e3362c26d459c" /><Relationship Type="http://schemas.openxmlformats.org/officeDocument/2006/relationships/slide" Target="/ppt/slides/slide4.xml" Id="Rd946884fe668475c" /><Relationship Type="http://schemas.openxmlformats.org/officeDocument/2006/relationships/slide" Target="/ppt/slides/slide5.xml" Id="R702a0f8d3e414a79" /><Relationship Type="http://schemas.openxmlformats.org/officeDocument/2006/relationships/slide" Target="/ppt/slides/slide6.xml" Id="R97872591fb0747ed" /><Relationship Type="http://schemas.openxmlformats.org/officeDocument/2006/relationships/slide" Target="/ppt/slides/slide7.xml" Id="Rd3f9b9092da0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4ae897226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1e1ffaeb24798" /><Relationship Type="http://schemas.openxmlformats.org/officeDocument/2006/relationships/theme" Target="/ppt/slideMasters/theme/theme1.xml" Id="Rea852e5a23e4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31e1ffaeb2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1fe81893c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7c065b555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4f4e76fb1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0ac47dd1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bae6f924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03ee1ffa54b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646b2d7e2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HUSTEK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−1 623 294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RIRUD TOR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38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tor@hustek.no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