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b0750971c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536c709b4b4835"/>
  </p:sldMasterIdLst>
  <p:sldIdLst>
    <p:sldId xmlns:r="http://schemas.openxmlformats.org/officeDocument/2006/relationships" id="256" r:id="R49033bb23d1940c8"/>
    <p:sldId xmlns:r="http://schemas.openxmlformats.org/officeDocument/2006/relationships" id="257" r:id="Rbbbf3520b65a4637"/>
    <p:sldId xmlns:r="http://schemas.openxmlformats.org/officeDocument/2006/relationships" id="258" r:id="R6f6b4d5a112449ee"/>
    <p:sldId xmlns:r="http://schemas.openxmlformats.org/officeDocument/2006/relationships" id="259" r:id="R60ac7dc6b8254b90"/>
    <p:sldId xmlns:r="http://schemas.openxmlformats.org/officeDocument/2006/relationships" id="260" r:id="R98015a46ccdc4e19"/>
    <p:sldId xmlns:r="http://schemas.openxmlformats.org/officeDocument/2006/relationships" id="261" r:id="R4fd257a0e0c14fd9"/>
    <p:sldId xmlns:r="http://schemas.openxmlformats.org/officeDocument/2006/relationships" id="262" r:id="R3c8b8219a0ce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36c709b4b4835" /><Relationship Type="http://schemas.openxmlformats.org/officeDocument/2006/relationships/slide" Target="/ppt/slides/slide1.xml" Id="R49033bb23d1940c8" /><Relationship Type="http://schemas.openxmlformats.org/officeDocument/2006/relationships/slide" Target="/ppt/slides/slide2.xml" Id="Rbbbf3520b65a4637" /><Relationship Type="http://schemas.openxmlformats.org/officeDocument/2006/relationships/slide" Target="/ppt/slides/slide3.xml" Id="R6f6b4d5a112449ee" /><Relationship Type="http://schemas.openxmlformats.org/officeDocument/2006/relationships/slide" Target="/ppt/slides/slide4.xml" Id="R60ac7dc6b8254b90" /><Relationship Type="http://schemas.openxmlformats.org/officeDocument/2006/relationships/slide" Target="/ppt/slides/slide5.xml" Id="R98015a46ccdc4e19" /><Relationship Type="http://schemas.openxmlformats.org/officeDocument/2006/relationships/slide" Target="/ppt/slides/slide6.xml" Id="R4fd257a0e0c14fd9" /><Relationship Type="http://schemas.openxmlformats.org/officeDocument/2006/relationships/slide" Target="/ppt/slides/slide7.xml" Id="R3c8b8219a0ce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c493200794a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e1b7c117a4cd9" /><Relationship Type="http://schemas.openxmlformats.org/officeDocument/2006/relationships/theme" Target="/ppt/slideMasters/theme/theme1.xml" Id="R858fd53d266f4c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2e1b7c117a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1d91977fd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8a5584367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2bbfcac69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848adfb73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c5cc2ea03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b3adb0134f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b44b68a8a47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O. S. KRISTOFFERSEN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 S. KRISTOFFERSEN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−287 539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16 604 522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21 013 306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KRISTOFFERSEN ODD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O. S. KRISTOFFERSEN INVEST AS</a:t>
            </a:r>
          </a:p>
        </p:txBody>
      </p:sp>
    </p:spTree>
  </p:cSld>
  <p:clrMapOvr>
    <a:masterClrMapping xmlns:a="http://schemas.openxmlformats.org/drawingml/2006/main"/>
  </p:clrMapOvr>
</p:sld>
</file>