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3cc8eb56f1146c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888e0964edf4ece"/>
  </p:sldMasterIdLst>
  <p:sldIdLst>
    <p:sldId xmlns:r="http://schemas.openxmlformats.org/officeDocument/2006/relationships" id="256" r:id="R0f1ad8ada2994054"/>
    <p:sldId xmlns:r="http://schemas.openxmlformats.org/officeDocument/2006/relationships" id="257" r:id="R2582a226dfdd4d9b"/>
    <p:sldId xmlns:r="http://schemas.openxmlformats.org/officeDocument/2006/relationships" id="258" r:id="R2efb7f3022aa4dbd"/>
    <p:sldId xmlns:r="http://schemas.openxmlformats.org/officeDocument/2006/relationships" id="259" r:id="R95aff4bd3a704ba5"/>
    <p:sldId xmlns:r="http://schemas.openxmlformats.org/officeDocument/2006/relationships" id="260" r:id="R93ee372733e64cb4"/>
    <p:sldId xmlns:r="http://schemas.openxmlformats.org/officeDocument/2006/relationships" id="261" r:id="R69c5c1fc402149e1"/>
    <p:sldId xmlns:r="http://schemas.openxmlformats.org/officeDocument/2006/relationships" id="262" r:id="Rc2afcc603d96479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888e0964edf4ece" /><Relationship Type="http://schemas.openxmlformats.org/officeDocument/2006/relationships/slide" Target="/ppt/slides/slide1.xml" Id="R0f1ad8ada2994054" /><Relationship Type="http://schemas.openxmlformats.org/officeDocument/2006/relationships/slide" Target="/ppt/slides/slide2.xml" Id="R2582a226dfdd4d9b" /><Relationship Type="http://schemas.openxmlformats.org/officeDocument/2006/relationships/slide" Target="/ppt/slides/slide3.xml" Id="R2efb7f3022aa4dbd" /><Relationship Type="http://schemas.openxmlformats.org/officeDocument/2006/relationships/slide" Target="/ppt/slides/slide4.xml" Id="R95aff4bd3a704ba5" /><Relationship Type="http://schemas.openxmlformats.org/officeDocument/2006/relationships/slide" Target="/ppt/slides/slide5.xml" Id="R93ee372733e64cb4" /><Relationship Type="http://schemas.openxmlformats.org/officeDocument/2006/relationships/slide" Target="/ppt/slides/slide6.xml" Id="R69c5c1fc402149e1" /><Relationship Type="http://schemas.openxmlformats.org/officeDocument/2006/relationships/slide" Target="/ppt/slides/slide7.xml" Id="Rc2afcc603d96479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846861a2dda43e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b73f8f61f145f1" /><Relationship Type="http://schemas.openxmlformats.org/officeDocument/2006/relationships/theme" Target="/ppt/slideMasters/theme/theme1.xml" Id="Rd2e2dabbbec3407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eb73f8f61f145f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9f2e3aab8d4d1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c53b67ad6e495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3bd9fa2d5f40c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b7b9d78c344c4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1c9cb023794f2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5ae709e4434ee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11c158f9b04c5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ØVRELID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ØVRELID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ØVRELID HOLDING AS ble etablert [år] og holder til i Førde.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ØVRELID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ØVRELID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ØVRELID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−40 238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7 504 424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39 831 872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44 076 110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ØVRELID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ØVRELID HELGE  –  40,0 %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FHO HOLDING AS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JHØ HOLDING AS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LHØ INVEST AS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RHØ HOLDING AS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STEFS INVEST AS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ØVRELID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Tyrivegen 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6812 Førde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989 247 921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ØVRELID HOLDING AS</a:t>
            </a:r>
          </a:p>
        </p:txBody>
      </p:sp>
    </p:spTree>
  </p:cSld>
  <p:clrMapOvr>
    <a:masterClrMapping xmlns:a="http://schemas.openxmlformats.org/drawingml/2006/main"/>
  </p:clrMapOvr>
</p:sld>
</file>