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e9705bb4e041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52305388504093"/>
  </p:sldMasterIdLst>
  <p:sldIdLst>
    <p:sldId xmlns:r="http://schemas.openxmlformats.org/officeDocument/2006/relationships" id="256" r:id="R87a3f5322ea9463d"/>
    <p:sldId xmlns:r="http://schemas.openxmlformats.org/officeDocument/2006/relationships" id="257" r:id="R3e4ce299c9aa4686"/>
    <p:sldId xmlns:r="http://schemas.openxmlformats.org/officeDocument/2006/relationships" id="258" r:id="Rb5e9bb9c5f464e81"/>
    <p:sldId xmlns:r="http://schemas.openxmlformats.org/officeDocument/2006/relationships" id="259" r:id="R1434b52c861e4897"/>
    <p:sldId xmlns:r="http://schemas.openxmlformats.org/officeDocument/2006/relationships" id="260" r:id="Raf6204b1e32748ba"/>
    <p:sldId xmlns:r="http://schemas.openxmlformats.org/officeDocument/2006/relationships" id="261" r:id="Re94b5e08ed394f60"/>
    <p:sldId xmlns:r="http://schemas.openxmlformats.org/officeDocument/2006/relationships" id="262" r:id="R8e95abd9706a40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52305388504093" /><Relationship Type="http://schemas.openxmlformats.org/officeDocument/2006/relationships/slide" Target="/ppt/slides/slide1.xml" Id="R87a3f5322ea9463d" /><Relationship Type="http://schemas.openxmlformats.org/officeDocument/2006/relationships/slide" Target="/ppt/slides/slide2.xml" Id="R3e4ce299c9aa4686" /><Relationship Type="http://schemas.openxmlformats.org/officeDocument/2006/relationships/slide" Target="/ppt/slides/slide3.xml" Id="Rb5e9bb9c5f464e81" /><Relationship Type="http://schemas.openxmlformats.org/officeDocument/2006/relationships/slide" Target="/ppt/slides/slide4.xml" Id="R1434b52c861e4897" /><Relationship Type="http://schemas.openxmlformats.org/officeDocument/2006/relationships/slide" Target="/ppt/slides/slide5.xml" Id="Raf6204b1e32748ba" /><Relationship Type="http://schemas.openxmlformats.org/officeDocument/2006/relationships/slide" Target="/ppt/slides/slide6.xml" Id="Re94b5e08ed394f60" /><Relationship Type="http://schemas.openxmlformats.org/officeDocument/2006/relationships/slide" Target="/ppt/slides/slide7.xml" Id="R8e95abd9706a40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47983318446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bb5ffdb864b11" /><Relationship Type="http://schemas.openxmlformats.org/officeDocument/2006/relationships/theme" Target="/ppt/slideMasters/theme/theme1.xml" Id="R737fec699bd44d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cbb5ffdb864b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33102b5eb43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c0205e0c342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f0b1ffc0247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3895a651540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80fd5536c4a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439a158864e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fb69095284d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BLUE MOUNTAIN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MOUNTAIN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BLUE MOUNTAIN AS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MOUNTAIN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MOUNTAIN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MOUNTAIN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141 975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873 684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MOUNTAIN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MORTEN IVERSEN  –  83,6 %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GUN-BRITT MARIANNE BJØRK IVERSEN  –  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ØIEN IVERSEN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ØIEN IVERSEN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VICTORIA BJÖRK LOTHE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MOUNTAIN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Skulds vei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1349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989 247 247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MOUNTAIN AS</a:t>
            </a:r>
          </a:p>
        </p:txBody>
      </p:sp>
    </p:spTree>
  </p:cSld>
  <p:clrMapOvr>
    <a:masterClrMapping xmlns:a="http://schemas.openxmlformats.org/drawingml/2006/main"/>
  </p:clrMapOvr>
</p:sld>
</file>