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0c0314a03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f08244ec94216"/>
  </p:sldMasterIdLst>
  <p:sldIdLst>
    <p:sldId xmlns:r="http://schemas.openxmlformats.org/officeDocument/2006/relationships" id="256" r:id="R00900f6a5dd84b88"/>
    <p:sldId xmlns:r="http://schemas.openxmlformats.org/officeDocument/2006/relationships" id="257" r:id="R86f40a625de14ab5"/>
    <p:sldId xmlns:r="http://schemas.openxmlformats.org/officeDocument/2006/relationships" id="258" r:id="Re497c8d1c51a4f09"/>
    <p:sldId xmlns:r="http://schemas.openxmlformats.org/officeDocument/2006/relationships" id="259" r:id="R0de8f2a47f1e40f6"/>
    <p:sldId xmlns:r="http://schemas.openxmlformats.org/officeDocument/2006/relationships" id="260" r:id="R07fa7250344a4db1"/>
    <p:sldId xmlns:r="http://schemas.openxmlformats.org/officeDocument/2006/relationships" id="261" r:id="R870616155107474f"/>
    <p:sldId xmlns:r="http://schemas.openxmlformats.org/officeDocument/2006/relationships" id="262" r:id="Re3d260cb3f48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f08244ec94216" /><Relationship Type="http://schemas.openxmlformats.org/officeDocument/2006/relationships/slide" Target="/ppt/slides/slide1.xml" Id="R00900f6a5dd84b88" /><Relationship Type="http://schemas.openxmlformats.org/officeDocument/2006/relationships/slide" Target="/ppt/slides/slide2.xml" Id="R86f40a625de14ab5" /><Relationship Type="http://schemas.openxmlformats.org/officeDocument/2006/relationships/slide" Target="/ppt/slides/slide3.xml" Id="Re497c8d1c51a4f09" /><Relationship Type="http://schemas.openxmlformats.org/officeDocument/2006/relationships/slide" Target="/ppt/slides/slide4.xml" Id="R0de8f2a47f1e40f6" /><Relationship Type="http://schemas.openxmlformats.org/officeDocument/2006/relationships/slide" Target="/ppt/slides/slide5.xml" Id="R07fa7250344a4db1" /><Relationship Type="http://schemas.openxmlformats.org/officeDocument/2006/relationships/slide" Target="/ppt/slides/slide6.xml" Id="R870616155107474f" /><Relationship Type="http://schemas.openxmlformats.org/officeDocument/2006/relationships/slide" Target="/ppt/slides/slide7.xml" Id="Re3d260cb3f48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cb4fb6d80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b90e5d0748a3" /><Relationship Type="http://schemas.openxmlformats.org/officeDocument/2006/relationships/theme" Target="/ppt/slideMasters/theme/theme1.xml" Id="R033399b2b79b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bb90e5d0748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04515e5c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2afc812d544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d86f2ba3e47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efbea9723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2b94daa2e4d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9b56810241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84ae43cd6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