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5556ee0e14b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171e4784d4dc3"/>
  </p:sldMasterIdLst>
  <p:sldIdLst>
    <p:sldId xmlns:r="http://schemas.openxmlformats.org/officeDocument/2006/relationships" id="256" r:id="R38c5692117414381"/>
    <p:sldId xmlns:r="http://schemas.openxmlformats.org/officeDocument/2006/relationships" id="257" r:id="R7362a82c16c24312"/>
    <p:sldId xmlns:r="http://schemas.openxmlformats.org/officeDocument/2006/relationships" id="258" r:id="R9710baa98f5148a9"/>
    <p:sldId xmlns:r="http://schemas.openxmlformats.org/officeDocument/2006/relationships" id="259" r:id="R9188aafe0240439c"/>
    <p:sldId xmlns:r="http://schemas.openxmlformats.org/officeDocument/2006/relationships" id="260" r:id="R2d5a1564ab934a16"/>
    <p:sldId xmlns:r="http://schemas.openxmlformats.org/officeDocument/2006/relationships" id="261" r:id="Rc76f9fccb4a7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171e4784d4dc3" /><Relationship Type="http://schemas.openxmlformats.org/officeDocument/2006/relationships/slide" Target="/ppt/slides/slide1.xml" Id="R38c5692117414381" /><Relationship Type="http://schemas.openxmlformats.org/officeDocument/2006/relationships/slide" Target="/ppt/slides/slide2.xml" Id="R7362a82c16c24312" /><Relationship Type="http://schemas.openxmlformats.org/officeDocument/2006/relationships/slide" Target="/ppt/slides/slide3.xml" Id="R9710baa98f5148a9" /><Relationship Type="http://schemas.openxmlformats.org/officeDocument/2006/relationships/slide" Target="/ppt/slides/slide4.xml" Id="R9188aafe0240439c" /><Relationship Type="http://schemas.openxmlformats.org/officeDocument/2006/relationships/slide" Target="/ppt/slides/slide5.xml" Id="R2d5a1564ab934a16" /><Relationship Type="http://schemas.openxmlformats.org/officeDocument/2006/relationships/slide" Target="/ppt/slides/slide6.xml" Id="Rc76f9fccb4a7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0fd01041a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c90a4f7cc4b84" /><Relationship Type="http://schemas.openxmlformats.org/officeDocument/2006/relationships/theme" Target="/ppt/slideMasters/theme/theme1.xml" Id="R92d96ee7717641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5c90a4f7cc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2e14cf240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1bf30f0b743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6962586064c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400066a814f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2c4e42ccc4c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5e0a3fce645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