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96ebd27119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108881f02744b1"/>
  </p:sldMasterIdLst>
  <p:sldIdLst>
    <p:sldId xmlns:r="http://schemas.openxmlformats.org/officeDocument/2006/relationships" id="256" r:id="Rfe9d616161954bcb"/>
    <p:sldId xmlns:r="http://schemas.openxmlformats.org/officeDocument/2006/relationships" id="257" r:id="R63281dbab6b943d2"/>
    <p:sldId xmlns:r="http://schemas.openxmlformats.org/officeDocument/2006/relationships" id="258" r:id="R49ac506c6cba4e26"/>
    <p:sldId xmlns:r="http://schemas.openxmlformats.org/officeDocument/2006/relationships" id="259" r:id="Rd6ac13aecf774192"/>
    <p:sldId xmlns:r="http://schemas.openxmlformats.org/officeDocument/2006/relationships" id="260" r:id="Rd6efe242968b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08881f02744b1" /><Relationship Type="http://schemas.openxmlformats.org/officeDocument/2006/relationships/slide" Target="/ppt/slides/slide1.xml" Id="Rfe9d616161954bcb" /><Relationship Type="http://schemas.openxmlformats.org/officeDocument/2006/relationships/slide" Target="/ppt/slides/slide2.xml" Id="R63281dbab6b943d2" /><Relationship Type="http://schemas.openxmlformats.org/officeDocument/2006/relationships/slide" Target="/ppt/slides/slide3.xml" Id="R49ac506c6cba4e26" /><Relationship Type="http://schemas.openxmlformats.org/officeDocument/2006/relationships/slide" Target="/ppt/slides/slide4.xml" Id="Rd6ac13aecf774192" /><Relationship Type="http://schemas.openxmlformats.org/officeDocument/2006/relationships/slide" Target="/ppt/slides/slide5.xml" Id="Rd6efe242968b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b244574d33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2a56b62ae4af1" /><Relationship Type="http://schemas.openxmlformats.org/officeDocument/2006/relationships/theme" Target="/ppt/slideMasters/theme/theme1.xml" Id="Redb03ccaf1fd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2a56b62ae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b2f57ecb148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1a3b99623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72f106202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1bb00f525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218cf7046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KOLA HOLDING AS</a:t>
            </a:r>
          </a:p>
        </p:txBody>
      </p:sp>
    </p:spTree>
  </p:cSld>
  <p:clrMapOvr>
    <a:masterClrMapping xmlns:a="http://schemas.openxmlformats.org/drawingml/2006/main"/>
  </p:clrMapOvr>
</p:sld>
</file>