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fa63e4029a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59727008a4a23"/>
  </p:sldMasterIdLst>
  <p:sldIdLst>
    <p:sldId xmlns:r="http://schemas.openxmlformats.org/officeDocument/2006/relationships" id="256" r:id="Rc080ddadbcee476a"/>
    <p:sldId xmlns:r="http://schemas.openxmlformats.org/officeDocument/2006/relationships" id="257" r:id="R884dc0dbbc1c4a1d"/>
    <p:sldId xmlns:r="http://schemas.openxmlformats.org/officeDocument/2006/relationships" id="258" r:id="R817f4fed8d804ba9"/>
    <p:sldId xmlns:r="http://schemas.openxmlformats.org/officeDocument/2006/relationships" id="259" r:id="Re495038e44ef4291"/>
    <p:sldId xmlns:r="http://schemas.openxmlformats.org/officeDocument/2006/relationships" id="260" r:id="Ref234455c5d5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59727008a4a23" /><Relationship Type="http://schemas.openxmlformats.org/officeDocument/2006/relationships/slide" Target="/ppt/slides/slide1.xml" Id="Rc080ddadbcee476a" /><Relationship Type="http://schemas.openxmlformats.org/officeDocument/2006/relationships/slide" Target="/ppt/slides/slide2.xml" Id="R884dc0dbbc1c4a1d" /><Relationship Type="http://schemas.openxmlformats.org/officeDocument/2006/relationships/slide" Target="/ppt/slides/slide3.xml" Id="R817f4fed8d804ba9" /><Relationship Type="http://schemas.openxmlformats.org/officeDocument/2006/relationships/slide" Target="/ppt/slides/slide4.xml" Id="Re495038e44ef4291" /><Relationship Type="http://schemas.openxmlformats.org/officeDocument/2006/relationships/slide" Target="/ppt/slides/slide5.xml" Id="Ref234455c5d5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35a75cfd8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fb1ac9642489c" /><Relationship Type="http://schemas.openxmlformats.org/officeDocument/2006/relationships/theme" Target="/ppt/slideMasters/theme/theme1.xml" Id="Ra882e47559a4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fb1ac9642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d99a98b87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ce5da602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997dd0668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88ec794b6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f0d4e829e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BERGSHAGEN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BERGSHAGEN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BERGSHAGEN INVEST AS</a:t>
            </a:r>
          </a:p>
        </p:txBody>
      </p:sp>
    </p:spTree>
  </p:cSld>
  <p:clrMapOvr>
    <a:masterClrMapping xmlns:a="http://schemas.openxmlformats.org/drawingml/2006/main"/>
  </p:clrMapOvr>
</p:sld>
</file>