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4d1bb16b1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105758d5d47d0"/>
  </p:sldMasterIdLst>
  <p:sldIdLst>
    <p:sldId xmlns:r="http://schemas.openxmlformats.org/officeDocument/2006/relationships" id="256" r:id="R0975f84edd0e4669"/>
    <p:sldId xmlns:r="http://schemas.openxmlformats.org/officeDocument/2006/relationships" id="257" r:id="Rbbf1ad0ce2e04882"/>
    <p:sldId xmlns:r="http://schemas.openxmlformats.org/officeDocument/2006/relationships" id="258" r:id="R04228f027a964770"/>
    <p:sldId xmlns:r="http://schemas.openxmlformats.org/officeDocument/2006/relationships" id="259" r:id="R7176669e953d405e"/>
    <p:sldId xmlns:r="http://schemas.openxmlformats.org/officeDocument/2006/relationships" id="260" r:id="R1b6fe17d66c04279"/>
    <p:sldId xmlns:r="http://schemas.openxmlformats.org/officeDocument/2006/relationships" id="261" r:id="R2c1c2d4060bc4131"/>
    <p:sldId xmlns:r="http://schemas.openxmlformats.org/officeDocument/2006/relationships" id="262" r:id="Rabfff4e20c62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105758d5d47d0" /><Relationship Type="http://schemas.openxmlformats.org/officeDocument/2006/relationships/slide" Target="/ppt/slides/slide1.xml" Id="R0975f84edd0e4669" /><Relationship Type="http://schemas.openxmlformats.org/officeDocument/2006/relationships/slide" Target="/ppt/slides/slide2.xml" Id="Rbbf1ad0ce2e04882" /><Relationship Type="http://schemas.openxmlformats.org/officeDocument/2006/relationships/slide" Target="/ppt/slides/slide3.xml" Id="R04228f027a964770" /><Relationship Type="http://schemas.openxmlformats.org/officeDocument/2006/relationships/slide" Target="/ppt/slides/slide4.xml" Id="R7176669e953d405e" /><Relationship Type="http://schemas.openxmlformats.org/officeDocument/2006/relationships/slide" Target="/ppt/slides/slide5.xml" Id="R1b6fe17d66c04279" /><Relationship Type="http://schemas.openxmlformats.org/officeDocument/2006/relationships/slide" Target="/ppt/slides/slide6.xml" Id="R2c1c2d4060bc4131" /><Relationship Type="http://schemas.openxmlformats.org/officeDocument/2006/relationships/slide" Target="/ppt/slides/slide7.xml" Id="Rabfff4e20c62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c8d9bdad1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56a993e44c92" /><Relationship Type="http://schemas.openxmlformats.org/officeDocument/2006/relationships/theme" Target="/ppt/slideMasters/theme/theme1.xml" Id="Rbb2d04c4a638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656a993e4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238103ba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c324c81b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98ab1dc9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ed467e84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b997eb24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1e0913ecc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057408da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HAMNINGBERG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HAMNINGBERG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10 878 647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24 550 235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 STEIN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HAMNINGBERG HOLDING AS</a:t>
            </a:r>
          </a:p>
        </p:txBody>
      </p:sp>
    </p:spTree>
  </p:cSld>
  <p:clrMapOvr>
    <a:masterClrMapping xmlns:a="http://schemas.openxmlformats.org/drawingml/2006/main"/>
  </p:clrMapOvr>
</p:sld>
</file>