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538e401c9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c95a5d7524693"/>
  </p:sldMasterIdLst>
  <p:sldIdLst>
    <p:sldId xmlns:r="http://schemas.openxmlformats.org/officeDocument/2006/relationships" id="256" r:id="R0fe5d65b68e840c5"/>
    <p:sldId xmlns:r="http://schemas.openxmlformats.org/officeDocument/2006/relationships" id="257" r:id="R147e9f3b9f704978"/>
    <p:sldId xmlns:r="http://schemas.openxmlformats.org/officeDocument/2006/relationships" id="258" r:id="R23328679db2145f6"/>
    <p:sldId xmlns:r="http://schemas.openxmlformats.org/officeDocument/2006/relationships" id="259" r:id="R06293ebfebe541de"/>
    <p:sldId xmlns:r="http://schemas.openxmlformats.org/officeDocument/2006/relationships" id="260" r:id="Ra5ad1ba307d54128"/>
    <p:sldId xmlns:r="http://schemas.openxmlformats.org/officeDocument/2006/relationships" id="261" r:id="R8071e0b98e28414d"/>
    <p:sldId xmlns:r="http://schemas.openxmlformats.org/officeDocument/2006/relationships" id="262" r:id="Ra4d22e7e8c95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c95a5d7524693" /><Relationship Type="http://schemas.openxmlformats.org/officeDocument/2006/relationships/slide" Target="/ppt/slides/slide1.xml" Id="R0fe5d65b68e840c5" /><Relationship Type="http://schemas.openxmlformats.org/officeDocument/2006/relationships/slide" Target="/ppt/slides/slide2.xml" Id="R147e9f3b9f704978" /><Relationship Type="http://schemas.openxmlformats.org/officeDocument/2006/relationships/slide" Target="/ppt/slides/slide3.xml" Id="R23328679db2145f6" /><Relationship Type="http://schemas.openxmlformats.org/officeDocument/2006/relationships/slide" Target="/ppt/slides/slide4.xml" Id="R06293ebfebe541de" /><Relationship Type="http://schemas.openxmlformats.org/officeDocument/2006/relationships/slide" Target="/ppt/slides/slide5.xml" Id="Ra5ad1ba307d54128" /><Relationship Type="http://schemas.openxmlformats.org/officeDocument/2006/relationships/slide" Target="/ppt/slides/slide6.xml" Id="R8071e0b98e28414d" /><Relationship Type="http://schemas.openxmlformats.org/officeDocument/2006/relationships/slide" Target="/ppt/slides/slide7.xml" Id="Ra4d22e7e8c95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b2cabf6f6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24d856d34291" /><Relationship Type="http://schemas.openxmlformats.org/officeDocument/2006/relationships/theme" Target="/ppt/slideMasters/theme/theme1.xml" Id="R7e2d87e7e3eb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924d856d3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6c9fd0cb7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bd63621a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2b5e60a2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41171f10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6ed2b6b0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72923dc4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96a28f4c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HEJO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HEDEGAARD-LARSEN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