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29cba0329948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0b08d6bdcd402b"/>
  </p:sldMasterIdLst>
  <p:sldIdLst>
    <p:sldId xmlns:r="http://schemas.openxmlformats.org/officeDocument/2006/relationships" id="256" r:id="Rad9688cbeafc48b9"/>
    <p:sldId xmlns:r="http://schemas.openxmlformats.org/officeDocument/2006/relationships" id="257" r:id="Ra4cea4f9493a4d2e"/>
    <p:sldId xmlns:r="http://schemas.openxmlformats.org/officeDocument/2006/relationships" id="258" r:id="R286883827fb24662"/>
    <p:sldId xmlns:r="http://schemas.openxmlformats.org/officeDocument/2006/relationships" id="259" r:id="Rc8b828d4af424612"/>
    <p:sldId xmlns:r="http://schemas.openxmlformats.org/officeDocument/2006/relationships" id="260" r:id="R97b37f801abf4dc4"/>
    <p:sldId xmlns:r="http://schemas.openxmlformats.org/officeDocument/2006/relationships" id="261" r:id="R3c67ee9a0e654358"/>
    <p:sldId xmlns:r="http://schemas.openxmlformats.org/officeDocument/2006/relationships" id="262" r:id="Re3fce1b10d764f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b08d6bdcd402b" /><Relationship Type="http://schemas.openxmlformats.org/officeDocument/2006/relationships/slide" Target="/ppt/slides/slide1.xml" Id="Rad9688cbeafc48b9" /><Relationship Type="http://schemas.openxmlformats.org/officeDocument/2006/relationships/slide" Target="/ppt/slides/slide2.xml" Id="Ra4cea4f9493a4d2e" /><Relationship Type="http://schemas.openxmlformats.org/officeDocument/2006/relationships/slide" Target="/ppt/slides/slide3.xml" Id="R286883827fb24662" /><Relationship Type="http://schemas.openxmlformats.org/officeDocument/2006/relationships/slide" Target="/ppt/slides/slide4.xml" Id="Rc8b828d4af424612" /><Relationship Type="http://schemas.openxmlformats.org/officeDocument/2006/relationships/slide" Target="/ppt/slides/slide5.xml" Id="R97b37f801abf4dc4" /><Relationship Type="http://schemas.openxmlformats.org/officeDocument/2006/relationships/slide" Target="/ppt/slides/slide6.xml" Id="R3c67ee9a0e654358" /><Relationship Type="http://schemas.openxmlformats.org/officeDocument/2006/relationships/slide" Target="/ppt/slides/slide7.xml" Id="Re3fce1b10d764f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d0c38dcd04a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e4b8680ec4e2b" /><Relationship Type="http://schemas.openxmlformats.org/officeDocument/2006/relationships/theme" Target="/ppt/slideMasters/theme/theme1.xml" Id="R3b20c94dbd5b4d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2e4b8680ec4e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6f96f823149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e1e9979744c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b8c9569c24e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b5215983d49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e363c0f9041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a4bac751145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9bd895c5742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LAH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2 381 097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2 381 097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LEIF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989 242 512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