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e049d7584241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6aff163a764f9f"/>
  </p:sldMasterIdLst>
  <p:sldIdLst>
    <p:sldId xmlns:r="http://schemas.openxmlformats.org/officeDocument/2006/relationships" id="256" r:id="R2d2f31fb6d13427f"/>
    <p:sldId xmlns:r="http://schemas.openxmlformats.org/officeDocument/2006/relationships" id="257" r:id="R77286606601a4431"/>
    <p:sldId xmlns:r="http://schemas.openxmlformats.org/officeDocument/2006/relationships" id="258" r:id="R9191beca1fa24cab"/>
    <p:sldId xmlns:r="http://schemas.openxmlformats.org/officeDocument/2006/relationships" id="259" r:id="R128a51e15cd548cb"/>
    <p:sldId xmlns:r="http://schemas.openxmlformats.org/officeDocument/2006/relationships" id="260" r:id="R0894c72fab72490d"/>
    <p:sldId xmlns:r="http://schemas.openxmlformats.org/officeDocument/2006/relationships" id="261" r:id="Rc7a00f74b540457d"/>
    <p:sldId xmlns:r="http://schemas.openxmlformats.org/officeDocument/2006/relationships" id="262" r:id="R8d85199f459d4b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6aff163a764f9f" /><Relationship Type="http://schemas.openxmlformats.org/officeDocument/2006/relationships/slide" Target="/ppt/slides/slide1.xml" Id="R2d2f31fb6d13427f" /><Relationship Type="http://schemas.openxmlformats.org/officeDocument/2006/relationships/slide" Target="/ppt/slides/slide2.xml" Id="R77286606601a4431" /><Relationship Type="http://schemas.openxmlformats.org/officeDocument/2006/relationships/slide" Target="/ppt/slides/slide3.xml" Id="R9191beca1fa24cab" /><Relationship Type="http://schemas.openxmlformats.org/officeDocument/2006/relationships/slide" Target="/ppt/slides/slide4.xml" Id="R128a51e15cd548cb" /><Relationship Type="http://schemas.openxmlformats.org/officeDocument/2006/relationships/slide" Target="/ppt/slides/slide5.xml" Id="R0894c72fab72490d" /><Relationship Type="http://schemas.openxmlformats.org/officeDocument/2006/relationships/slide" Target="/ppt/slides/slide6.xml" Id="Rc7a00f74b540457d" /><Relationship Type="http://schemas.openxmlformats.org/officeDocument/2006/relationships/slide" Target="/ppt/slides/slide7.xml" Id="R8d85199f459d4b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aeb663e38c41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a082e3d594b93" /><Relationship Type="http://schemas.openxmlformats.org/officeDocument/2006/relationships/theme" Target="/ppt/slideMasters/theme/theme1.xml" Id="R2a4c31d7d0e546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5a082e3d594b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5367fbd4c4a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19f1406d141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5fc12c68442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b8ee9b8c240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a51b674d241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bc00186f240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26c36edfa44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HOLMSKOG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HOLMSKOG HOLDING AS ble etablert [år] og holder til i Rolvsøy.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3 618 331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HOLMSKOG TOR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Vallehellene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1664 Rolvsøy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989 241 621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