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0c793e340546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90bf78ea8e4707"/>
  </p:sldMasterIdLst>
  <p:sldIdLst>
    <p:sldId xmlns:r="http://schemas.openxmlformats.org/officeDocument/2006/relationships" id="256" r:id="R0156a7f319e44dad"/>
    <p:sldId xmlns:r="http://schemas.openxmlformats.org/officeDocument/2006/relationships" id="257" r:id="R3b1e3c445e49487f"/>
    <p:sldId xmlns:r="http://schemas.openxmlformats.org/officeDocument/2006/relationships" id="258" r:id="R408d4f10b6fe4362"/>
    <p:sldId xmlns:r="http://schemas.openxmlformats.org/officeDocument/2006/relationships" id="259" r:id="R6486bfdf2e844c61"/>
    <p:sldId xmlns:r="http://schemas.openxmlformats.org/officeDocument/2006/relationships" id="260" r:id="Rf3d532bc0e7e4a05"/>
    <p:sldId xmlns:r="http://schemas.openxmlformats.org/officeDocument/2006/relationships" id="261" r:id="Rcc59c370a4724cc6"/>
    <p:sldId xmlns:r="http://schemas.openxmlformats.org/officeDocument/2006/relationships" id="262" r:id="R19b5bf8e933547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0bf78ea8e4707" /><Relationship Type="http://schemas.openxmlformats.org/officeDocument/2006/relationships/slide" Target="/ppt/slides/slide1.xml" Id="R0156a7f319e44dad" /><Relationship Type="http://schemas.openxmlformats.org/officeDocument/2006/relationships/slide" Target="/ppt/slides/slide2.xml" Id="R3b1e3c445e49487f" /><Relationship Type="http://schemas.openxmlformats.org/officeDocument/2006/relationships/slide" Target="/ppt/slides/slide3.xml" Id="R408d4f10b6fe4362" /><Relationship Type="http://schemas.openxmlformats.org/officeDocument/2006/relationships/slide" Target="/ppt/slides/slide4.xml" Id="R6486bfdf2e844c61" /><Relationship Type="http://schemas.openxmlformats.org/officeDocument/2006/relationships/slide" Target="/ppt/slides/slide5.xml" Id="Rf3d532bc0e7e4a05" /><Relationship Type="http://schemas.openxmlformats.org/officeDocument/2006/relationships/slide" Target="/ppt/slides/slide6.xml" Id="Rcc59c370a4724cc6" /><Relationship Type="http://schemas.openxmlformats.org/officeDocument/2006/relationships/slide" Target="/ppt/slides/slide7.xml" Id="R19b5bf8e933547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f87d3996b43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5a3254b7049e7" /><Relationship Type="http://schemas.openxmlformats.org/officeDocument/2006/relationships/theme" Target="/ppt/slideMasters/theme/theme1.xml" Id="R306b8ae0aef843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d5a3254b7049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f714a77b6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2c6b7c98e4b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d64f86c5343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83a67339f43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4face861c4b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1f1b5b8eb4b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126dae00c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LIEGATA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LIEGATA 6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3 388 464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2 279 090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1 902 539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5 965 282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BLICHFELDT IVAN CHARLES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BLICHFELDT IVAN CHARLES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ivan@creation.no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989 240 986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