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3505970c34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9d0ce959d64fce"/>
  </p:sldMasterIdLst>
  <p:sldIdLst>
    <p:sldId xmlns:r="http://schemas.openxmlformats.org/officeDocument/2006/relationships" id="256" r:id="R0c5b23abf8ed46c7"/>
    <p:sldId xmlns:r="http://schemas.openxmlformats.org/officeDocument/2006/relationships" id="257" r:id="Ra5e71696109c48e3"/>
    <p:sldId xmlns:r="http://schemas.openxmlformats.org/officeDocument/2006/relationships" id="258" r:id="R86c45dbfc1ad4db8"/>
    <p:sldId xmlns:r="http://schemas.openxmlformats.org/officeDocument/2006/relationships" id="259" r:id="R9e795844f3054e45"/>
    <p:sldId xmlns:r="http://schemas.openxmlformats.org/officeDocument/2006/relationships" id="260" r:id="Rf3bb38838c204a05"/>
    <p:sldId xmlns:r="http://schemas.openxmlformats.org/officeDocument/2006/relationships" id="261" r:id="Rc4594650d2484666"/>
    <p:sldId xmlns:r="http://schemas.openxmlformats.org/officeDocument/2006/relationships" id="262" r:id="R3c4c9b18cb0d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d0ce959d64fce" /><Relationship Type="http://schemas.openxmlformats.org/officeDocument/2006/relationships/slide" Target="/ppt/slides/slide1.xml" Id="R0c5b23abf8ed46c7" /><Relationship Type="http://schemas.openxmlformats.org/officeDocument/2006/relationships/slide" Target="/ppt/slides/slide2.xml" Id="Ra5e71696109c48e3" /><Relationship Type="http://schemas.openxmlformats.org/officeDocument/2006/relationships/slide" Target="/ppt/slides/slide3.xml" Id="R86c45dbfc1ad4db8" /><Relationship Type="http://schemas.openxmlformats.org/officeDocument/2006/relationships/slide" Target="/ppt/slides/slide4.xml" Id="R9e795844f3054e45" /><Relationship Type="http://schemas.openxmlformats.org/officeDocument/2006/relationships/slide" Target="/ppt/slides/slide5.xml" Id="Rf3bb38838c204a05" /><Relationship Type="http://schemas.openxmlformats.org/officeDocument/2006/relationships/slide" Target="/ppt/slides/slide6.xml" Id="Rc4594650d2484666" /><Relationship Type="http://schemas.openxmlformats.org/officeDocument/2006/relationships/slide" Target="/ppt/slides/slide7.xml" Id="R3c4c9b18cb0d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d54aa258d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a04d3536548bd" /><Relationship Type="http://schemas.openxmlformats.org/officeDocument/2006/relationships/theme" Target="/ppt/slideMasters/theme/theme1.xml" Id="R038e16331aa3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a04d35365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c808adebf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2f40cac544a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b96a2e905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4614b3f75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b52a3837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ab1cc869347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362c9074845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