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c06ab8c23942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78555244a24fae"/>
  </p:sldMasterIdLst>
  <p:sldIdLst>
    <p:sldId xmlns:r="http://schemas.openxmlformats.org/officeDocument/2006/relationships" id="256" r:id="R0a722e5b58ae4521"/>
    <p:sldId xmlns:r="http://schemas.openxmlformats.org/officeDocument/2006/relationships" id="257" r:id="Re99c7c73e3bc4f14"/>
    <p:sldId xmlns:r="http://schemas.openxmlformats.org/officeDocument/2006/relationships" id="258" r:id="Raebcce6fc829430e"/>
    <p:sldId xmlns:r="http://schemas.openxmlformats.org/officeDocument/2006/relationships" id="259" r:id="R5dff120b33a94e09"/>
    <p:sldId xmlns:r="http://schemas.openxmlformats.org/officeDocument/2006/relationships" id="260" r:id="R3c971200667e424c"/>
    <p:sldId xmlns:r="http://schemas.openxmlformats.org/officeDocument/2006/relationships" id="261" r:id="Ra49894b00cdd45cf"/>
    <p:sldId xmlns:r="http://schemas.openxmlformats.org/officeDocument/2006/relationships" id="262" r:id="Ra8267ca72d284d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8555244a24fae" /><Relationship Type="http://schemas.openxmlformats.org/officeDocument/2006/relationships/slide" Target="/ppt/slides/slide1.xml" Id="R0a722e5b58ae4521" /><Relationship Type="http://schemas.openxmlformats.org/officeDocument/2006/relationships/slide" Target="/ppt/slides/slide2.xml" Id="Re99c7c73e3bc4f14" /><Relationship Type="http://schemas.openxmlformats.org/officeDocument/2006/relationships/slide" Target="/ppt/slides/slide3.xml" Id="Raebcce6fc829430e" /><Relationship Type="http://schemas.openxmlformats.org/officeDocument/2006/relationships/slide" Target="/ppt/slides/slide4.xml" Id="R5dff120b33a94e09" /><Relationship Type="http://schemas.openxmlformats.org/officeDocument/2006/relationships/slide" Target="/ppt/slides/slide5.xml" Id="R3c971200667e424c" /><Relationship Type="http://schemas.openxmlformats.org/officeDocument/2006/relationships/slide" Target="/ppt/slides/slide6.xml" Id="Ra49894b00cdd45cf" /><Relationship Type="http://schemas.openxmlformats.org/officeDocument/2006/relationships/slide" Target="/ppt/slides/slide7.xml" Id="Ra8267ca72d284d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9a1f557df4d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80c2891b54e05" /><Relationship Type="http://schemas.openxmlformats.org/officeDocument/2006/relationships/theme" Target="/ppt/slideMasters/theme/theme1.xml" Id="R0afa984f511144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180c2891b54e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2490c414545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8934cbb6b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eed4d89a949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86a321e4642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a1ae7e8bd46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a96d0e97844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2bd16191d4e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ELSE 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ELSE HAUGEN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1 506 449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−651 533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ELSE MARIT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else.m.haugen@gmail.com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989 238 663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