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221f4a34de4d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1039aeac564b9a"/>
  </p:sldMasterIdLst>
  <p:sldIdLst>
    <p:sldId xmlns:r="http://schemas.openxmlformats.org/officeDocument/2006/relationships" id="256" r:id="R5c489d992f204213"/>
    <p:sldId xmlns:r="http://schemas.openxmlformats.org/officeDocument/2006/relationships" id="257" r:id="Ra906e16c95f9444b"/>
    <p:sldId xmlns:r="http://schemas.openxmlformats.org/officeDocument/2006/relationships" id="258" r:id="R0bdb5da03344436e"/>
    <p:sldId xmlns:r="http://schemas.openxmlformats.org/officeDocument/2006/relationships" id="259" r:id="R141754efe73f439b"/>
    <p:sldId xmlns:r="http://schemas.openxmlformats.org/officeDocument/2006/relationships" id="260" r:id="Rd47ee941dd90465e"/>
    <p:sldId xmlns:r="http://schemas.openxmlformats.org/officeDocument/2006/relationships" id="261" r:id="R8760f38a09f54cd0"/>
    <p:sldId xmlns:r="http://schemas.openxmlformats.org/officeDocument/2006/relationships" id="262" r:id="R57fbbeb2cabf47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1039aeac564b9a" /><Relationship Type="http://schemas.openxmlformats.org/officeDocument/2006/relationships/slide" Target="/ppt/slides/slide1.xml" Id="R5c489d992f204213" /><Relationship Type="http://schemas.openxmlformats.org/officeDocument/2006/relationships/slide" Target="/ppt/slides/slide2.xml" Id="Ra906e16c95f9444b" /><Relationship Type="http://schemas.openxmlformats.org/officeDocument/2006/relationships/slide" Target="/ppt/slides/slide3.xml" Id="R0bdb5da03344436e" /><Relationship Type="http://schemas.openxmlformats.org/officeDocument/2006/relationships/slide" Target="/ppt/slides/slide4.xml" Id="R141754efe73f439b" /><Relationship Type="http://schemas.openxmlformats.org/officeDocument/2006/relationships/slide" Target="/ppt/slides/slide5.xml" Id="Rd47ee941dd90465e" /><Relationship Type="http://schemas.openxmlformats.org/officeDocument/2006/relationships/slide" Target="/ppt/slides/slide6.xml" Id="R8760f38a09f54cd0" /><Relationship Type="http://schemas.openxmlformats.org/officeDocument/2006/relationships/slide" Target="/ppt/slides/slide7.xml" Id="R57fbbeb2cabf47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a6999ea3ce42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88ed917284cb0" /><Relationship Type="http://schemas.openxmlformats.org/officeDocument/2006/relationships/theme" Target="/ppt/slideMasters/theme/theme1.xml" Id="Rff6164a971c74b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688ed917284c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44520d9a04b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414018a7747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e22f5360749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3d64791f449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7e31ac5bf41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3126c87c24f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38cb06fff49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BYGGMC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14 735 266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25 597 457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27 732 624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ANGELILLO ANDRÉ VINCENZO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Scharffenbergs vei 91A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82 68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andre@byggmc.no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