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282834ca74f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b7b2e86c14296"/>
  </p:sldMasterIdLst>
  <p:sldIdLst>
    <p:sldId xmlns:r="http://schemas.openxmlformats.org/officeDocument/2006/relationships" id="256" r:id="R79e2f2960e3c481c"/>
    <p:sldId xmlns:r="http://schemas.openxmlformats.org/officeDocument/2006/relationships" id="257" r:id="R8c9a6086723f4a9d"/>
    <p:sldId xmlns:r="http://schemas.openxmlformats.org/officeDocument/2006/relationships" id="258" r:id="Re4cced63431c4100"/>
    <p:sldId xmlns:r="http://schemas.openxmlformats.org/officeDocument/2006/relationships" id="259" r:id="R5e7dfa9d8a994a48"/>
    <p:sldId xmlns:r="http://schemas.openxmlformats.org/officeDocument/2006/relationships" id="260" r:id="Ra7810514f6a84ce9"/>
    <p:sldId xmlns:r="http://schemas.openxmlformats.org/officeDocument/2006/relationships" id="261" r:id="R44d273ad5be94dad"/>
    <p:sldId xmlns:r="http://schemas.openxmlformats.org/officeDocument/2006/relationships" id="262" r:id="R3049847e4b59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b7b2e86c14296" /><Relationship Type="http://schemas.openxmlformats.org/officeDocument/2006/relationships/slide" Target="/ppt/slides/slide1.xml" Id="R79e2f2960e3c481c" /><Relationship Type="http://schemas.openxmlformats.org/officeDocument/2006/relationships/slide" Target="/ppt/slides/slide2.xml" Id="R8c9a6086723f4a9d" /><Relationship Type="http://schemas.openxmlformats.org/officeDocument/2006/relationships/slide" Target="/ppt/slides/slide3.xml" Id="Re4cced63431c4100" /><Relationship Type="http://schemas.openxmlformats.org/officeDocument/2006/relationships/slide" Target="/ppt/slides/slide4.xml" Id="R5e7dfa9d8a994a48" /><Relationship Type="http://schemas.openxmlformats.org/officeDocument/2006/relationships/slide" Target="/ppt/slides/slide5.xml" Id="Ra7810514f6a84ce9" /><Relationship Type="http://schemas.openxmlformats.org/officeDocument/2006/relationships/slide" Target="/ppt/slides/slide6.xml" Id="R44d273ad5be94dad" /><Relationship Type="http://schemas.openxmlformats.org/officeDocument/2006/relationships/slide" Target="/ppt/slides/slide7.xml" Id="R3049847e4b59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94ffd3f1d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a38ed7684047" /><Relationship Type="http://schemas.openxmlformats.org/officeDocument/2006/relationships/theme" Target="/ppt/slideMasters/theme/theme1.xml" Id="R06d7bab64d4c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9a38ed768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d2c1c6b53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820f978df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42b9518c4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b43c404fc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71e692b7940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425894e2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e5698df76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3 390 995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28 988 452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29 223 016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VINCENZO ANGELILLO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82 68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andre@byggmc.no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